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43"/>
  </p:notesMasterIdLst>
  <p:sldIdLst>
    <p:sldId id="403" r:id="rId5"/>
    <p:sldId id="391" r:id="rId6"/>
    <p:sldId id="257" r:id="rId7"/>
    <p:sldId id="259" r:id="rId8"/>
    <p:sldId id="258" r:id="rId9"/>
    <p:sldId id="405" r:id="rId10"/>
    <p:sldId id="406" r:id="rId11"/>
    <p:sldId id="281" r:id="rId12"/>
    <p:sldId id="260" r:id="rId13"/>
    <p:sldId id="393" r:id="rId14"/>
    <p:sldId id="392" r:id="rId15"/>
    <p:sldId id="340" r:id="rId16"/>
    <p:sldId id="404" r:id="rId17"/>
    <p:sldId id="388" r:id="rId18"/>
    <p:sldId id="265" r:id="rId19"/>
    <p:sldId id="389" r:id="rId20"/>
    <p:sldId id="385" r:id="rId21"/>
    <p:sldId id="267" r:id="rId22"/>
    <p:sldId id="268" r:id="rId23"/>
    <p:sldId id="269" r:id="rId24"/>
    <p:sldId id="326" r:id="rId25"/>
    <p:sldId id="327" r:id="rId26"/>
    <p:sldId id="410" r:id="rId27"/>
    <p:sldId id="407" r:id="rId28"/>
    <p:sldId id="271" r:id="rId29"/>
    <p:sldId id="387" r:id="rId30"/>
    <p:sldId id="395" r:id="rId31"/>
    <p:sldId id="274" r:id="rId32"/>
    <p:sldId id="353" r:id="rId33"/>
    <p:sldId id="354" r:id="rId34"/>
    <p:sldId id="355" r:id="rId35"/>
    <p:sldId id="359" r:id="rId36"/>
    <p:sldId id="282" r:id="rId37"/>
    <p:sldId id="294" r:id="rId38"/>
    <p:sldId id="337" r:id="rId39"/>
    <p:sldId id="332" r:id="rId40"/>
    <p:sldId id="338" r:id="rId41"/>
    <p:sldId id="339"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63"/>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00"/>
    <a:srgbClr val="CCFF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F4151-17F0-4234-8A32-9CB0DCBE6858}" v="197" dt="2020-10-07T13:15:16.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420" autoAdjust="0"/>
  </p:normalViewPr>
  <p:slideViewPr>
    <p:cSldViewPr>
      <p:cViewPr varScale="1">
        <p:scale>
          <a:sx n="105" d="100"/>
          <a:sy n="105" d="100"/>
        </p:scale>
        <p:origin x="126" y="828"/>
      </p:cViewPr>
      <p:guideLst>
        <p:guide orient="horz" pos="2160"/>
        <p:guide pos="2880"/>
      </p:guideLst>
    </p:cSldViewPr>
  </p:slideViewPr>
  <p:outlineViewPr>
    <p:cViewPr>
      <p:scale>
        <a:sx n="33" d="100"/>
        <a:sy n="33" d="100"/>
      </p:scale>
      <p:origin x="0" y="-7332"/>
    </p:cViewPr>
  </p:outlineViewPr>
  <p:notesTextViewPr>
    <p:cViewPr>
      <p:scale>
        <a:sx n="3" d="2"/>
        <a:sy n="3" d="2"/>
      </p:scale>
      <p:origin x="0" y="0"/>
    </p:cViewPr>
  </p:notesTextViewPr>
  <p:sorterViewPr>
    <p:cViewPr>
      <p:scale>
        <a:sx n="66" d="100"/>
        <a:sy n="66" d="100"/>
      </p:scale>
      <p:origin x="0" y="8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Henderson" userId="S::markh@ddfire.gov.uk::dcafb9e1-38cf-4707-93e5-93877387626c" providerId="AD" clId="Web-{580AAB77-9F2D-691C-6D9F-145E391F267B}"/>
    <pc:docChg chg="delSld">
      <pc:chgData name="Mark Henderson" userId="S::markh@ddfire.gov.uk::dcafb9e1-38cf-4707-93e5-93877387626c" providerId="AD" clId="Web-{580AAB77-9F2D-691C-6D9F-145E391F267B}" dt="2018-10-16T12:13:35.661" v="13"/>
      <pc:docMkLst>
        <pc:docMk/>
      </pc:docMkLst>
      <pc:sldChg chg="del">
        <pc:chgData name="Mark Henderson" userId="S::markh@ddfire.gov.uk::dcafb9e1-38cf-4707-93e5-93877387626c" providerId="AD" clId="Web-{580AAB77-9F2D-691C-6D9F-145E391F267B}" dt="2018-10-16T12:13:31.974" v="11"/>
        <pc:sldMkLst>
          <pc:docMk/>
          <pc:sldMk cId="0" sldId="280"/>
        </pc:sldMkLst>
      </pc:sldChg>
      <pc:sldChg chg="del">
        <pc:chgData name="Mark Henderson" userId="S::markh@ddfire.gov.uk::dcafb9e1-38cf-4707-93e5-93877387626c" providerId="AD" clId="Web-{580AAB77-9F2D-691C-6D9F-145E391F267B}" dt="2018-10-16T12:13:32.567" v="12"/>
        <pc:sldMkLst>
          <pc:docMk/>
          <pc:sldMk cId="0" sldId="304"/>
        </pc:sldMkLst>
      </pc:sldChg>
      <pc:sldChg chg="del">
        <pc:chgData name="Mark Henderson" userId="S::markh@ddfire.gov.uk::dcafb9e1-38cf-4707-93e5-93877387626c" providerId="AD" clId="Web-{580AAB77-9F2D-691C-6D9F-145E391F267B}" dt="2018-10-16T12:10:49.304" v="3"/>
        <pc:sldMkLst>
          <pc:docMk/>
          <pc:sldMk cId="0" sldId="366"/>
        </pc:sldMkLst>
      </pc:sldChg>
      <pc:sldChg chg="del">
        <pc:chgData name="Mark Henderson" userId="S::markh@ddfire.gov.uk::dcafb9e1-38cf-4707-93e5-93877387626c" providerId="AD" clId="Web-{580AAB77-9F2D-691C-6D9F-145E391F267B}" dt="2018-10-16T12:10:44.835" v="2"/>
        <pc:sldMkLst>
          <pc:docMk/>
          <pc:sldMk cId="0" sldId="367"/>
        </pc:sldMkLst>
      </pc:sldChg>
      <pc:sldChg chg="del">
        <pc:chgData name="Mark Henderson" userId="S::markh@ddfire.gov.uk::dcafb9e1-38cf-4707-93e5-93877387626c" providerId="AD" clId="Web-{580AAB77-9F2D-691C-6D9F-145E391F267B}" dt="2018-10-16T12:10:35.632" v="0"/>
        <pc:sldMkLst>
          <pc:docMk/>
          <pc:sldMk cId="0" sldId="368"/>
        </pc:sldMkLst>
      </pc:sldChg>
      <pc:sldChg chg="del">
        <pc:chgData name="Mark Henderson" userId="S::markh@ddfire.gov.uk::dcafb9e1-38cf-4707-93e5-93877387626c" providerId="AD" clId="Web-{580AAB77-9F2D-691C-6D9F-145E391F267B}" dt="2018-10-16T12:11:24.303" v="9"/>
        <pc:sldMkLst>
          <pc:docMk/>
          <pc:sldMk cId="0" sldId="376"/>
        </pc:sldMkLst>
      </pc:sldChg>
      <pc:sldChg chg="del">
        <pc:chgData name="Mark Henderson" userId="S::markh@ddfire.gov.uk::dcafb9e1-38cf-4707-93e5-93877387626c" providerId="AD" clId="Web-{580AAB77-9F2D-691C-6D9F-145E391F267B}" dt="2018-10-16T12:13:35.661" v="13"/>
        <pc:sldMkLst>
          <pc:docMk/>
          <pc:sldMk cId="0" sldId="396"/>
        </pc:sldMkLst>
      </pc:sldChg>
      <pc:sldChg chg="del">
        <pc:chgData name="Mark Henderson" userId="S::markh@ddfire.gov.uk::dcafb9e1-38cf-4707-93e5-93877387626c" providerId="AD" clId="Web-{580AAB77-9F2D-691C-6D9F-145E391F267B}" dt="2018-10-16T12:11:04.257" v="6"/>
        <pc:sldMkLst>
          <pc:docMk/>
          <pc:sldMk cId="0" sldId="397"/>
        </pc:sldMkLst>
      </pc:sldChg>
      <pc:sldChg chg="del">
        <pc:chgData name="Mark Henderson" userId="S::markh@ddfire.gov.uk::dcafb9e1-38cf-4707-93e5-93877387626c" providerId="AD" clId="Web-{580AAB77-9F2D-691C-6D9F-145E391F267B}" dt="2018-10-16T12:11:06.788" v="7"/>
        <pc:sldMkLst>
          <pc:docMk/>
          <pc:sldMk cId="0" sldId="398"/>
        </pc:sldMkLst>
      </pc:sldChg>
      <pc:sldChg chg="del">
        <pc:chgData name="Mark Henderson" userId="S::markh@ddfire.gov.uk::dcafb9e1-38cf-4707-93e5-93877387626c" providerId="AD" clId="Web-{580AAB77-9F2D-691C-6D9F-145E391F267B}" dt="2018-10-16T12:13:27.364" v="10"/>
        <pc:sldMkLst>
          <pc:docMk/>
          <pc:sldMk cId="0" sldId="399"/>
        </pc:sldMkLst>
      </pc:sldChg>
      <pc:sldChg chg="del">
        <pc:chgData name="Mark Henderson" userId="S::markh@ddfire.gov.uk::dcafb9e1-38cf-4707-93e5-93877387626c" providerId="AD" clId="Web-{580AAB77-9F2D-691C-6D9F-145E391F267B}" dt="2018-10-16T12:10:39.444" v="1"/>
        <pc:sldMkLst>
          <pc:docMk/>
          <pc:sldMk cId="0" sldId="401"/>
        </pc:sldMkLst>
      </pc:sldChg>
      <pc:sldChg chg="del">
        <pc:chgData name="Mark Henderson" userId="S::markh@ddfire.gov.uk::dcafb9e1-38cf-4707-93e5-93877387626c" providerId="AD" clId="Web-{580AAB77-9F2D-691C-6D9F-145E391F267B}" dt="2018-10-16T12:11:21.585" v="8"/>
        <pc:sldMkLst>
          <pc:docMk/>
          <pc:sldMk cId="0" sldId="402"/>
        </pc:sldMkLst>
      </pc:sldChg>
      <pc:sldChg chg="del">
        <pc:chgData name="Mark Henderson" userId="S::markh@ddfire.gov.uk::dcafb9e1-38cf-4707-93e5-93877387626c" providerId="AD" clId="Web-{580AAB77-9F2D-691C-6D9F-145E391F267B}" dt="2018-10-16T12:10:54.882" v="4"/>
        <pc:sldMkLst>
          <pc:docMk/>
          <pc:sldMk cId="2730551992" sldId="408"/>
        </pc:sldMkLst>
      </pc:sldChg>
      <pc:sldChg chg="del">
        <pc:chgData name="Mark Henderson" userId="S::markh@ddfire.gov.uk::dcafb9e1-38cf-4707-93e5-93877387626c" providerId="AD" clId="Web-{580AAB77-9F2D-691C-6D9F-145E391F267B}" dt="2018-10-16T12:10:56.257" v="5"/>
        <pc:sldMkLst>
          <pc:docMk/>
          <pc:sldMk cId="2619854128" sldId="409"/>
        </pc:sldMkLst>
      </pc:sldChg>
    </pc:docChg>
  </pc:docChgLst>
  <pc:docChgLst>
    <pc:chgData name="Mark Henderson" userId="S::markh@ddfire.gov.uk::dcafb9e1-38cf-4707-93e5-93877387626c" providerId="AD" clId="Web-{DA310018-DCC0-9EAC-4061-E0A2193A9784}"/>
    <pc:docChg chg="delSld">
      <pc:chgData name="Mark Henderson" userId="S::markh@ddfire.gov.uk::dcafb9e1-38cf-4707-93e5-93877387626c" providerId="AD" clId="Web-{DA310018-DCC0-9EAC-4061-E0A2193A9784}" dt="2018-10-16T12:15:11.241" v="1"/>
      <pc:docMkLst>
        <pc:docMk/>
      </pc:docMkLst>
      <pc:sldChg chg="del">
        <pc:chgData name="Mark Henderson" userId="S::markh@ddfire.gov.uk::dcafb9e1-38cf-4707-93e5-93877387626c" providerId="AD" clId="Web-{DA310018-DCC0-9EAC-4061-E0A2193A9784}" dt="2018-10-16T12:15:11.241" v="1"/>
        <pc:sldMkLst>
          <pc:docMk/>
          <pc:sldMk cId="0" sldId="377"/>
        </pc:sldMkLst>
      </pc:sldChg>
      <pc:sldChg chg="del">
        <pc:chgData name="Mark Henderson" userId="S::markh@ddfire.gov.uk::dcafb9e1-38cf-4707-93e5-93877387626c" providerId="AD" clId="Web-{DA310018-DCC0-9EAC-4061-E0A2193A9784}" dt="2018-10-16T12:15:05.491" v="0"/>
        <pc:sldMkLst>
          <pc:docMk/>
          <pc:sldMk cId="0" sldId="378"/>
        </pc:sldMkLst>
      </pc:sldChg>
    </pc:docChg>
  </pc:docChgLst>
  <pc:docChgLst>
    <pc:chgData name="Mark Henderson" userId="dcafb9e1-38cf-4707-93e5-93877387626c" providerId="ADAL" clId="{91B2EDE5-D8BC-44B3-B3DF-7F4480991094}"/>
    <pc:docChg chg="delSld">
      <pc:chgData name="Mark Henderson" userId="dcafb9e1-38cf-4707-93e5-93877387626c" providerId="ADAL" clId="{91B2EDE5-D8BC-44B3-B3DF-7F4480991094}" dt="2019-10-29T09:47:45.998" v="7" actId="2696"/>
      <pc:docMkLst>
        <pc:docMk/>
      </pc:docMkLst>
      <pc:sldChg chg="del">
        <pc:chgData name="Mark Henderson" userId="dcafb9e1-38cf-4707-93e5-93877387626c" providerId="ADAL" clId="{91B2EDE5-D8BC-44B3-B3DF-7F4480991094}" dt="2019-10-29T09:47:45.998" v="7" actId="2696"/>
        <pc:sldMkLst>
          <pc:docMk/>
          <pc:sldMk cId="0" sldId="283"/>
        </pc:sldMkLst>
      </pc:sldChg>
      <pc:sldChg chg="del">
        <pc:chgData name="Mark Henderson" userId="dcafb9e1-38cf-4707-93e5-93877387626c" providerId="ADAL" clId="{91B2EDE5-D8BC-44B3-B3DF-7F4480991094}" dt="2019-10-29T09:42:23.803" v="0" actId="2696"/>
        <pc:sldMkLst>
          <pc:docMk/>
          <pc:sldMk cId="0" sldId="284"/>
        </pc:sldMkLst>
      </pc:sldChg>
      <pc:sldChg chg="del">
        <pc:chgData name="Mark Henderson" userId="dcafb9e1-38cf-4707-93e5-93877387626c" providerId="ADAL" clId="{91B2EDE5-D8BC-44B3-B3DF-7F4480991094}" dt="2019-10-29T09:42:52.148" v="4" actId="2696"/>
        <pc:sldMkLst>
          <pc:docMk/>
          <pc:sldMk cId="0" sldId="344"/>
        </pc:sldMkLst>
      </pc:sldChg>
      <pc:sldChg chg="del">
        <pc:chgData name="Mark Henderson" userId="dcafb9e1-38cf-4707-93e5-93877387626c" providerId="ADAL" clId="{91B2EDE5-D8BC-44B3-B3DF-7F4480991094}" dt="2019-10-29T09:42:51.047" v="2" actId="2696"/>
        <pc:sldMkLst>
          <pc:docMk/>
          <pc:sldMk cId="0" sldId="345"/>
        </pc:sldMkLst>
      </pc:sldChg>
      <pc:sldChg chg="del">
        <pc:chgData name="Mark Henderson" userId="dcafb9e1-38cf-4707-93e5-93877387626c" providerId="ADAL" clId="{91B2EDE5-D8BC-44B3-B3DF-7F4480991094}" dt="2019-10-29T09:42:51.617" v="3" actId="2696"/>
        <pc:sldMkLst>
          <pc:docMk/>
          <pc:sldMk cId="0" sldId="346"/>
        </pc:sldMkLst>
      </pc:sldChg>
      <pc:sldChg chg="del">
        <pc:chgData name="Mark Henderson" userId="dcafb9e1-38cf-4707-93e5-93877387626c" providerId="ADAL" clId="{91B2EDE5-D8BC-44B3-B3DF-7F4480991094}" dt="2019-10-29T09:42:46.645" v="1" actId="2696"/>
        <pc:sldMkLst>
          <pc:docMk/>
          <pc:sldMk cId="0" sldId="347"/>
        </pc:sldMkLst>
      </pc:sldChg>
      <pc:sldChg chg="del">
        <pc:chgData name="Mark Henderson" userId="dcafb9e1-38cf-4707-93e5-93877387626c" providerId="ADAL" clId="{91B2EDE5-D8BC-44B3-B3DF-7F4480991094}" dt="2019-10-29T09:42:52.668" v="5" actId="2696"/>
        <pc:sldMkLst>
          <pc:docMk/>
          <pc:sldMk cId="0" sldId="364"/>
        </pc:sldMkLst>
      </pc:sldChg>
      <pc:sldChg chg="del">
        <pc:chgData name="Mark Henderson" userId="dcafb9e1-38cf-4707-93e5-93877387626c" providerId="ADAL" clId="{91B2EDE5-D8BC-44B3-B3DF-7F4480991094}" dt="2019-10-29T09:42:53.269" v="6" actId="2696"/>
        <pc:sldMkLst>
          <pc:docMk/>
          <pc:sldMk cId="0" sldId="365"/>
        </pc:sldMkLst>
      </pc:sldChg>
    </pc:docChg>
  </pc:docChgLst>
  <pc:docChgLst>
    <pc:chgData name="Celeste Nattrass" userId="66ff9289-ba85-4d47-ac11-5a51c6816009" providerId="ADAL" clId="{9F1F4151-17F0-4234-8A32-9CB0DCBE6858}"/>
    <pc:docChg chg="undo custSel modSld">
      <pc:chgData name="Celeste Nattrass" userId="66ff9289-ba85-4d47-ac11-5a51c6816009" providerId="ADAL" clId="{9F1F4151-17F0-4234-8A32-9CB0DCBE6858}" dt="2020-10-07T13:15:16.297" v="520" actId="27636"/>
      <pc:docMkLst>
        <pc:docMk/>
      </pc:docMkLst>
      <pc:sldChg chg="modSp mod">
        <pc:chgData name="Celeste Nattrass" userId="66ff9289-ba85-4d47-ac11-5a51c6816009" providerId="ADAL" clId="{9F1F4151-17F0-4234-8A32-9CB0DCBE6858}" dt="2020-10-07T13:07:41.571" v="469"/>
        <pc:sldMkLst>
          <pc:docMk/>
          <pc:sldMk cId="0" sldId="257"/>
        </pc:sldMkLst>
        <pc:spChg chg="mod">
          <ac:chgData name="Celeste Nattrass" userId="66ff9289-ba85-4d47-ac11-5a51c6816009" providerId="ADAL" clId="{9F1F4151-17F0-4234-8A32-9CB0DCBE6858}" dt="2020-10-07T13:07:41.571" v="469"/>
          <ac:spMkLst>
            <pc:docMk/>
            <pc:sldMk cId="0" sldId="257"/>
            <ac:spMk id="8195" creationId="{00000000-0000-0000-0000-000000000000}"/>
          </ac:spMkLst>
        </pc:spChg>
      </pc:sldChg>
      <pc:sldChg chg="modSp mod">
        <pc:chgData name="Celeste Nattrass" userId="66ff9289-ba85-4d47-ac11-5a51c6816009" providerId="ADAL" clId="{9F1F4151-17F0-4234-8A32-9CB0DCBE6858}" dt="2020-10-07T13:08:01.666" v="471" actId="13244"/>
        <pc:sldMkLst>
          <pc:docMk/>
          <pc:sldMk cId="0" sldId="258"/>
        </pc:sldMkLst>
        <pc:spChg chg="mod">
          <ac:chgData name="Celeste Nattrass" userId="66ff9289-ba85-4d47-ac11-5a51c6816009" providerId="ADAL" clId="{9F1F4151-17F0-4234-8A32-9CB0DCBE6858}" dt="2020-10-07T13:08:01.666" v="471" actId="13244"/>
          <ac:spMkLst>
            <pc:docMk/>
            <pc:sldMk cId="0" sldId="258"/>
            <ac:spMk id="10243" creationId="{00000000-0000-0000-0000-000000000000}"/>
          </ac:spMkLst>
        </pc:spChg>
      </pc:sldChg>
      <pc:sldChg chg="modSp mod">
        <pc:chgData name="Celeste Nattrass" userId="66ff9289-ba85-4d47-ac11-5a51c6816009" providerId="ADAL" clId="{9F1F4151-17F0-4234-8A32-9CB0DCBE6858}" dt="2020-10-07T13:07:52.136" v="470" actId="13244"/>
        <pc:sldMkLst>
          <pc:docMk/>
          <pc:sldMk cId="0" sldId="259"/>
        </pc:sldMkLst>
        <pc:spChg chg="mod">
          <ac:chgData name="Celeste Nattrass" userId="66ff9289-ba85-4d47-ac11-5a51c6816009" providerId="ADAL" clId="{9F1F4151-17F0-4234-8A32-9CB0DCBE6858}" dt="2020-10-07T13:07:52.136" v="470" actId="13244"/>
          <ac:spMkLst>
            <pc:docMk/>
            <pc:sldMk cId="0" sldId="259"/>
            <ac:spMk id="9219" creationId="{00000000-0000-0000-0000-000000000000}"/>
          </ac:spMkLst>
        </pc:spChg>
      </pc:sldChg>
      <pc:sldChg chg="modSp mod">
        <pc:chgData name="Celeste Nattrass" userId="66ff9289-ba85-4d47-ac11-5a51c6816009" providerId="ADAL" clId="{9F1F4151-17F0-4234-8A32-9CB0DCBE6858}" dt="2020-10-07T13:08:50.732" v="473" actId="13244"/>
        <pc:sldMkLst>
          <pc:docMk/>
          <pc:sldMk cId="0" sldId="260"/>
        </pc:sldMkLst>
        <pc:spChg chg="mod">
          <ac:chgData name="Celeste Nattrass" userId="66ff9289-ba85-4d47-ac11-5a51c6816009" providerId="ADAL" clId="{9F1F4151-17F0-4234-8A32-9CB0DCBE6858}" dt="2020-10-07T13:08:50.732" v="473" actId="13244"/>
          <ac:spMkLst>
            <pc:docMk/>
            <pc:sldMk cId="0" sldId="260"/>
            <ac:spMk id="6155" creationId="{00000000-0000-0000-0000-000000000000}"/>
          </ac:spMkLst>
        </pc:spChg>
        <pc:spChg chg="mod">
          <ac:chgData name="Celeste Nattrass" userId="66ff9289-ba85-4d47-ac11-5a51c6816009" providerId="ADAL" clId="{9F1F4151-17F0-4234-8A32-9CB0DCBE6858}" dt="2020-10-07T13:04:45.806" v="328" actId="33553"/>
          <ac:spMkLst>
            <pc:docMk/>
            <pc:sldMk cId="0" sldId="260"/>
            <ac:spMk id="12290" creationId="{00000000-0000-0000-0000-000000000000}"/>
          </ac:spMkLst>
        </pc:spChg>
      </pc:sldChg>
      <pc:sldChg chg="modSp mod">
        <pc:chgData name="Celeste Nattrass" userId="66ff9289-ba85-4d47-ac11-5a51c6816009" providerId="ADAL" clId="{9F1F4151-17F0-4234-8A32-9CB0DCBE6858}" dt="2020-10-07T13:10:33.108" v="486" actId="14100"/>
        <pc:sldMkLst>
          <pc:docMk/>
          <pc:sldMk cId="0" sldId="265"/>
        </pc:sldMkLst>
        <pc:spChg chg="mod">
          <ac:chgData name="Celeste Nattrass" userId="66ff9289-ba85-4d47-ac11-5a51c6816009" providerId="ADAL" clId="{9F1F4151-17F0-4234-8A32-9CB0DCBE6858}" dt="2020-10-07T13:09:16.133" v="476" actId="13244"/>
          <ac:spMkLst>
            <pc:docMk/>
            <pc:sldMk cId="0" sldId="265"/>
            <ac:spMk id="12293" creationId="{00000000-0000-0000-0000-000000000000}"/>
          </ac:spMkLst>
        </pc:spChg>
        <pc:spChg chg="mod">
          <ac:chgData name="Celeste Nattrass" userId="66ff9289-ba85-4d47-ac11-5a51c6816009" providerId="ADAL" clId="{9F1F4151-17F0-4234-8A32-9CB0DCBE6858}" dt="2020-10-07T13:10:33.108" v="486" actId="14100"/>
          <ac:spMkLst>
            <pc:docMk/>
            <pc:sldMk cId="0" sldId="265"/>
            <ac:spMk id="23554" creationId="{00000000-0000-0000-0000-000000000000}"/>
          </ac:spMkLst>
        </pc:spChg>
      </pc:sldChg>
      <pc:sldChg chg="modSp mod">
        <pc:chgData name="Celeste Nattrass" userId="66ff9289-ba85-4d47-ac11-5a51c6816009" providerId="ADAL" clId="{9F1F4151-17F0-4234-8A32-9CB0DCBE6858}" dt="2020-10-07T13:05:29.920" v="353" actId="33553"/>
        <pc:sldMkLst>
          <pc:docMk/>
          <pc:sldMk cId="0" sldId="267"/>
        </pc:sldMkLst>
        <pc:spChg chg="mod">
          <ac:chgData name="Celeste Nattrass" userId="66ff9289-ba85-4d47-ac11-5a51c6816009" providerId="ADAL" clId="{9F1F4151-17F0-4234-8A32-9CB0DCBE6858}" dt="2020-10-07T13:05:29.920" v="353" actId="33553"/>
          <ac:spMkLst>
            <pc:docMk/>
            <pc:sldMk cId="0" sldId="267"/>
            <ac:spMk id="14340" creationId="{00000000-0000-0000-0000-000000000000}"/>
          </ac:spMkLst>
        </pc:spChg>
      </pc:sldChg>
      <pc:sldChg chg="modSp mod">
        <pc:chgData name="Celeste Nattrass" userId="66ff9289-ba85-4d47-ac11-5a51c6816009" providerId="ADAL" clId="{9F1F4151-17F0-4234-8A32-9CB0DCBE6858}" dt="2020-10-07T13:10:55.384" v="488" actId="13244"/>
        <pc:sldMkLst>
          <pc:docMk/>
          <pc:sldMk cId="0" sldId="268"/>
        </pc:sldMkLst>
        <pc:spChg chg="mod">
          <ac:chgData name="Celeste Nattrass" userId="66ff9289-ba85-4d47-ac11-5a51c6816009" providerId="ADAL" clId="{9F1F4151-17F0-4234-8A32-9CB0DCBE6858}" dt="2020-10-07T13:10:55.384" v="488" actId="13244"/>
          <ac:spMkLst>
            <pc:docMk/>
            <pc:sldMk cId="0" sldId="268"/>
            <ac:spMk id="29699" creationId="{00000000-0000-0000-0000-000000000000}"/>
          </ac:spMkLst>
        </pc:spChg>
      </pc:sldChg>
      <pc:sldChg chg="modSp mod">
        <pc:chgData name="Celeste Nattrass" userId="66ff9289-ba85-4d47-ac11-5a51c6816009" providerId="ADAL" clId="{9F1F4151-17F0-4234-8A32-9CB0DCBE6858}" dt="2020-10-07T13:05:35.428" v="355" actId="33553"/>
        <pc:sldMkLst>
          <pc:docMk/>
          <pc:sldMk cId="0" sldId="269"/>
        </pc:sldMkLst>
        <pc:spChg chg="mod">
          <ac:chgData name="Celeste Nattrass" userId="66ff9289-ba85-4d47-ac11-5a51c6816009" providerId="ADAL" clId="{9F1F4151-17F0-4234-8A32-9CB0DCBE6858}" dt="2020-10-07T13:05:35.428" v="355" actId="33553"/>
          <ac:spMkLst>
            <pc:docMk/>
            <pc:sldMk cId="0" sldId="269"/>
            <ac:spMk id="30722" creationId="{00000000-0000-0000-0000-000000000000}"/>
          </ac:spMkLst>
        </pc:spChg>
      </pc:sldChg>
      <pc:sldChg chg="modSp mod">
        <pc:chgData name="Celeste Nattrass" userId="66ff9289-ba85-4d47-ac11-5a51c6816009" providerId="ADAL" clId="{9F1F4151-17F0-4234-8A32-9CB0DCBE6858}" dt="2020-10-07T13:05:52.300" v="380" actId="33553"/>
        <pc:sldMkLst>
          <pc:docMk/>
          <pc:sldMk cId="0" sldId="271"/>
        </pc:sldMkLst>
        <pc:spChg chg="mod">
          <ac:chgData name="Celeste Nattrass" userId="66ff9289-ba85-4d47-ac11-5a51c6816009" providerId="ADAL" clId="{9F1F4151-17F0-4234-8A32-9CB0DCBE6858}" dt="2020-10-07T13:05:52.300" v="380" actId="33553"/>
          <ac:spMkLst>
            <pc:docMk/>
            <pc:sldMk cId="0" sldId="271"/>
            <ac:spMk id="18436" creationId="{00000000-0000-0000-0000-000000000000}"/>
          </ac:spMkLst>
        </pc:spChg>
      </pc:sldChg>
      <pc:sldChg chg="modSp mod">
        <pc:chgData name="Celeste Nattrass" userId="66ff9289-ba85-4d47-ac11-5a51c6816009" providerId="ADAL" clId="{9F1F4151-17F0-4234-8A32-9CB0DCBE6858}" dt="2020-10-07T13:11:25.877" v="491" actId="13244"/>
        <pc:sldMkLst>
          <pc:docMk/>
          <pc:sldMk cId="0" sldId="274"/>
        </pc:sldMkLst>
        <pc:spChg chg="mod">
          <ac:chgData name="Celeste Nattrass" userId="66ff9289-ba85-4d47-ac11-5a51c6816009" providerId="ADAL" clId="{9F1F4151-17F0-4234-8A32-9CB0DCBE6858}" dt="2020-10-07T13:11:25.877" v="491" actId="13244"/>
          <ac:spMkLst>
            <pc:docMk/>
            <pc:sldMk cId="0" sldId="274"/>
            <ac:spMk id="21509" creationId="{00000000-0000-0000-0000-000000000000}"/>
          </ac:spMkLst>
        </pc:spChg>
      </pc:sldChg>
      <pc:sldChg chg="addSp delSp modSp mod">
        <pc:chgData name="Celeste Nattrass" userId="66ff9289-ba85-4d47-ac11-5a51c6816009" providerId="ADAL" clId="{9F1F4151-17F0-4234-8A32-9CB0DCBE6858}" dt="2020-10-07T13:04:41.776" v="327" actId="33553"/>
        <pc:sldMkLst>
          <pc:docMk/>
          <pc:sldMk cId="0" sldId="281"/>
        </pc:sldMkLst>
        <pc:spChg chg="add del mod">
          <ac:chgData name="Celeste Nattrass" userId="66ff9289-ba85-4d47-ac11-5a51c6816009" providerId="ADAL" clId="{9F1F4151-17F0-4234-8A32-9CB0DCBE6858}" dt="2020-10-07T13:04:38.091" v="326" actId="33771"/>
          <ac:spMkLst>
            <pc:docMk/>
            <pc:sldMk cId="0" sldId="281"/>
            <ac:spMk id="2" creationId="{C2265688-3885-4FFF-9EA3-154B3A468CB3}"/>
          </ac:spMkLst>
        </pc:spChg>
        <pc:spChg chg="mod">
          <ac:chgData name="Celeste Nattrass" userId="66ff9289-ba85-4d47-ac11-5a51c6816009" providerId="ADAL" clId="{9F1F4151-17F0-4234-8A32-9CB0DCBE6858}" dt="2020-10-07T13:04:41.776" v="327" actId="33553"/>
          <ac:spMkLst>
            <pc:docMk/>
            <pc:sldMk cId="0" sldId="281"/>
            <ac:spMk id="11266" creationId="{00000000-0000-0000-0000-000000000000}"/>
          </ac:spMkLst>
        </pc:spChg>
      </pc:sldChg>
      <pc:sldChg chg="modSp mod">
        <pc:chgData name="Celeste Nattrass" userId="66ff9289-ba85-4d47-ac11-5a51c6816009" providerId="ADAL" clId="{9F1F4151-17F0-4234-8A32-9CB0DCBE6858}" dt="2020-10-07T13:06:03.320" v="384" actId="33553"/>
        <pc:sldMkLst>
          <pc:docMk/>
          <pc:sldMk cId="0" sldId="282"/>
        </pc:sldMkLst>
        <pc:spChg chg="mod">
          <ac:chgData name="Celeste Nattrass" userId="66ff9289-ba85-4d47-ac11-5a51c6816009" providerId="ADAL" clId="{9F1F4151-17F0-4234-8A32-9CB0DCBE6858}" dt="2020-10-07T13:06:03.320" v="384" actId="33553"/>
          <ac:spMkLst>
            <pc:docMk/>
            <pc:sldMk cId="0" sldId="282"/>
            <ac:spMk id="52226" creationId="{00000000-0000-0000-0000-000000000000}"/>
          </ac:spMkLst>
        </pc:spChg>
      </pc:sldChg>
      <pc:sldChg chg="addSp modSp mod">
        <pc:chgData name="Celeste Nattrass" userId="66ff9289-ba85-4d47-ac11-5a51c6816009" providerId="ADAL" clId="{9F1F4151-17F0-4234-8A32-9CB0DCBE6858}" dt="2020-10-07T13:15:16.297" v="520" actId="27636"/>
        <pc:sldMkLst>
          <pc:docMk/>
          <pc:sldMk cId="0" sldId="294"/>
        </pc:sldMkLst>
        <pc:spChg chg="add mod">
          <ac:chgData name="Celeste Nattrass" userId="66ff9289-ba85-4d47-ac11-5a51c6816009" providerId="ADAL" clId="{9F1F4151-17F0-4234-8A32-9CB0DCBE6858}" dt="2020-10-07T13:15:16.297" v="520" actId="27636"/>
          <ac:spMkLst>
            <pc:docMk/>
            <pc:sldMk cId="0" sldId="294"/>
            <ac:spMk id="2" creationId="{48A83CA1-015A-44AE-BB25-DFE318C5B7B2}"/>
          </ac:spMkLst>
        </pc:spChg>
      </pc:sldChg>
      <pc:sldChg chg="modSp">
        <pc:chgData name="Celeste Nattrass" userId="66ff9289-ba85-4d47-ac11-5a51c6816009" providerId="ADAL" clId="{9F1F4151-17F0-4234-8A32-9CB0DCBE6858}" dt="2020-10-07T13:11:09.416" v="489" actId="13244"/>
        <pc:sldMkLst>
          <pc:docMk/>
          <pc:sldMk cId="0" sldId="326"/>
        </pc:sldMkLst>
        <pc:picChg chg="mod">
          <ac:chgData name="Celeste Nattrass" userId="66ff9289-ba85-4d47-ac11-5a51c6816009" providerId="ADAL" clId="{9F1F4151-17F0-4234-8A32-9CB0DCBE6858}" dt="2020-10-07T13:11:09.416" v="489" actId="13244"/>
          <ac:picMkLst>
            <pc:docMk/>
            <pc:sldMk cId="0" sldId="326"/>
            <ac:picMk id="31747" creationId="{00000000-0000-0000-0000-000000000000}"/>
          </ac:picMkLst>
        </pc:picChg>
      </pc:sldChg>
      <pc:sldChg chg="addSp modSp mod">
        <pc:chgData name="Celeste Nattrass" userId="66ff9289-ba85-4d47-ac11-5a51c6816009" providerId="ADAL" clId="{9F1F4151-17F0-4234-8A32-9CB0DCBE6858}" dt="2020-10-07T13:11:19.181" v="490" actId="13244"/>
        <pc:sldMkLst>
          <pc:docMk/>
          <pc:sldMk cId="0" sldId="327"/>
        </pc:sldMkLst>
        <pc:spChg chg="add mod">
          <ac:chgData name="Celeste Nattrass" userId="66ff9289-ba85-4d47-ac11-5a51c6816009" providerId="ADAL" clId="{9F1F4151-17F0-4234-8A32-9CB0DCBE6858}" dt="2020-10-07T13:11:19.181" v="490" actId="13244"/>
          <ac:spMkLst>
            <pc:docMk/>
            <pc:sldMk cId="0" sldId="327"/>
            <ac:spMk id="2" creationId="{B55C4A95-30A8-403A-A5BF-C0D5CBA4A903}"/>
          </ac:spMkLst>
        </pc:spChg>
      </pc:sldChg>
      <pc:sldChg chg="addSp modSp mod">
        <pc:chgData name="Celeste Nattrass" userId="66ff9289-ba85-4d47-ac11-5a51c6816009" providerId="ADAL" clId="{9F1F4151-17F0-4234-8A32-9CB0DCBE6858}" dt="2020-10-07T13:13:36.644" v="508" actId="13244"/>
        <pc:sldMkLst>
          <pc:docMk/>
          <pc:sldMk cId="0" sldId="332"/>
        </pc:sldMkLst>
        <pc:spChg chg="add mod">
          <ac:chgData name="Celeste Nattrass" userId="66ff9289-ba85-4d47-ac11-5a51c6816009" providerId="ADAL" clId="{9F1F4151-17F0-4234-8A32-9CB0DCBE6858}" dt="2020-10-07T13:13:36.644" v="508" actId="13244"/>
          <ac:spMkLst>
            <pc:docMk/>
            <pc:sldMk cId="0" sldId="332"/>
            <ac:spMk id="2" creationId="{F0E3E82B-0473-48B3-8784-10E0CE9EC48C}"/>
          </ac:spMkLst>
        </pc:spChg>
      </pc:sldChg>
      <pc:sldChg chg="addSp modSp mod">
        <pc:chgData name="Celeste Nattrass" userId="66ff9289-ba85-4d47-ac11-5a51c6816009" providerId="ADAL" clId="{9F1F4151-17F0-4234-8A32-9CB0DCBE6858}" dt="2020-10-07T13:13:29.667" v="507" actId="13244"/>
        <pc:sldMkLst>
          <pc:docMk/>
          <pc:sldMk cId="0" sldId="337"/>
        </pc:sldMkLst>
        <pc:spChg chg="add mod">
          <ac:chgData name="Celeste Nattrass" userId="66ff9289-ba85-4d47-ac11-5a51c6816009" providerId="ADAL" clId="{9F1F4151-17F0-4234-8A32-9CB0DCBE6858}" dt="2020-10-07T13:13:27.891" v="506" actId="13244"/>
          <ac:spMkLst>
            <pc:docMk/>
            <pc:sldMk cId="0" sldId="337"/>
            <ac:spMk id="2" creationId="{697BA9E6-3327-4FDE-90CA-89A939134781}"/>
          </ac:spMkLst>
        </pc:spChg>
        <pc:picChg chg="mod">
          <ac:chgData name="Celeste Nattrass" userId="66ff9289-ba85-4d47-ac11-5a51c6816009" providerId="ADAL" clId="{9F1F4151-17F0-4234-8A32-9CB0DCBE6858}" dt="2020-10-07T13:13:29.667" v="507" actId="13244"/>
          <ac:picMkLst>
            <pc:docMk/>
            <pc:sldMk cId="0" sldId="337"/>
            <ac:picMk id="106500" creationId="{00000000-0000-0000-0000-000000000000}"/>
          </ac:picMkLst>
        </pc:picChg>
      </pc:sldChg>
      <pc:sldChg chg="modSp">
        <pc:chgData name="Celeste Nattrass" userId="66ff9289-ba85-4d47-ac11-5a51c6816009" providerId="ADAL" clId="{9F1F4151-17F0-4234-8A32-9CB0DCBE6858}" dt="2020-10-07T13:14:42.408" v="514" actId="14100"/>
        <pc:sldMkLst>
          <pc:docMk/>
          <pc:sldMk cId="0" sldId="338"/>
        </pc:sldMkLst>
        <pc:picChg chg="mod">
          <ac:chgData name="Celeste Nattrass" userId="66ff9289-ba85-4d47-ac11-5a51c6816009" providerId="ADAL" clId="{9F1F4151-17F0-4234-8A32-9CB0DCBE6858}" dt="2020-10-07T13:14:42.408" v="514" actId="14100"/>
          <ac:picMkLst>
            <pc:docMk/>
            <pc:sldMk cId="0" sldId="338"/>
            <ac:picMk id="58373" creationId="{00000000-0000-0000-0000-000000000000}"/>
          </ac:picMkLst>
        </pc:picChg>
      </pc:sldChg>
      <pc:sldChg chg="modSp">
        <pc:chgData name="Celeste Nattrass" userId="66ff9289-ba85-4d47-ac11-5a51c6816009" providerId="ADAL" clId="{9F1F4151-17F0-4234-8A32-9CB0DCBE6858}" dt="2020-10-07T13:12:05.759" v="498" actId="13244"/>
        <pc:sldMkLst>
          <pc:docMk/>
          <pc:sldMk cId="0" sldId="355"/>
        </pc:sldMkLst>
        <pc:spChg chg="mod">
          <ac:chgData name="Celeste Nattrass" userId="66ff9289-ba85-4d47-ac11-5a51c6816009" providerId="ADAL" clId="{9F1F4151-17F0-4234-8A32-9CB0DCBE6858}" dt="2020-10-07T13:12:05.759" v="498" actId="13244"/>
          <ac:spMkLst>
            <pc:docMk/>
            <pc:sldMk cId="0" sldId="355"/>
            <ac:spMk id="110595" creationId="{00000000-0000-0000-0000-000000000000}"/>
          </ac:spMkLst>
        </pc:spChg>
        <pc:picChg chg="mod">
          <ac:chgData name="Celeste Nattrass" userId="66ff9289-ba85-4d47-ac11-5a51c6816009" providerId="ADAL" clId="{9F1F4151-17F0-4234-8A32-9CB0DCBE6858}" dt="2020-10-07T13:11:42.990" v="492" actId="13244"/>
          <ac:picMkLst>
            <pc:docMk/>
            <pc:sldMk cId="0" sldId="355"/>
            <ac:picMk id="110596" creationId="{00000000-0000-0000-0000-000000000000}"/>
          </ac:picMkLst>
        </pc:picChg>
      </pc:sldChg>
      <pc:sldChg chg="modSp mod">
        <pc:chgData name="Celeste Nattrass" userId="66ff9289-ba85-4d47-ac11-5a51c6816009" providerId="ADAL" clId="{9F1F4151-17F0-4234-8A32-9CB0DCBE6858}" dt="2020-10-07T13:13:01.930" v="504" actId="13244"/>
        <pc:sldMkLst>
          <pc:docMk/>
          <pc:sldMk cId="0" sldId="359"/>
        </pc:sldMkLst>
        <pc:spChg chg="mod">
          <ac:chgData name="Celeste Nattrass" userId="66ff9289-ba85-4d47-ac11-5a51c6816009" providerId="ADAL" clId="{9F1F4151-17F0-4234-8A32-9CB0DCBE6858}" dt="2020-10-07T13:12:28.307" v="501" actId="14100"/>
          <ac:spMkLst>
            <pc:docMk/>
            <pc:sldMk cId="0" sldId="359"/>
            <ac:spMk id="50178" creationId="{00000000-0000-0000-0000-000000000000}"/>
          </ac:spMkLst>
        </pc:spChg>
        <pc:picChg chg="mod">
          <ac:chgData name="Celeste Nattrass" userId="66ff9289-ba85-4d47-ac11-5a51c6816009" providerId="ADAL" clId="{9F1F4151-17F0-4234-8A32-9CB0DCBE6858}" dt="2020-10-07T13:12:55.758" v="502" actId="13244"/>
          <ac:picMkLst>
            <pc:docMk/>
            <pc:sldMk cId="0" sldId="359"/>
            <ac:picMk id="50185" creationId="{00000000-0000-0000-0000-000000000000}"/>
          </ac:picMkLst>
        </pc:picChg>
        <pc:picChg chg="mod">
          <ac:chgData name="Celeste Nattrass" userId="66ff9289-ba85-4d47-ac11-5a51c6816009" providerId="ADAL" clId="{9F1F4151-17F0-4234-8A32-9CB0DCBE6858}" dt="2020-10-07T13:12:58.882" v="503" actId="13244"/>
          <ac:picMkLst>
            <pc:docMk/>
            <pc:sldMk cId="0" sldId="359"/>
            <ac:picMk id="50186" creationId="{00000000-0000-0000-0000-000000000000}"/>
          </ac:picMkLst>
        </pc:picChg>
        <pc:picChg chg="mod">
          <ac:chgData name="Celeste Nattrass" userId="66ff9289-ba85-4d47-ac11-5a51c6816009" providerId="ADAL" clId="{9F1F4151-17F0-4234-8A32-9CB0DCBE6858}" dt="2020-10-07T13:13:01.930" v="504" actId="13244"/>
          <ac:picMkLst>
            <pc:docMk/>
            <pc:sldMk cId="0" sldId="359"/>
            <ac:picMk id="50187" creationId="{00000000-0000-0000-0000-000000000000}"/>
          </ac:picMkLst>
        </pc:picChg>
      </pc:sldChg>
      <pc:sldChg chg="modSp">
        <pc:chgData name="Celeste Nattrass" userId="66ff9289-ba85-4d47-ac11-5a51c6816009" providerId="ADAL" clId="{9F1F4151-17F0-4234-8A32-9CB0DCBE6858}" dt="2020-10-07T13:10:47.500" v="487" actId="13244"/>
        <pc:sldMkLst>
          <pc:docMk/>
          <pc:sldMk cId="0" sldId="389"/>
        </pc:sldMkLst>
        <pc:spChg chg="mod">
          <ac:chgData name="Celeste Nattrass" userId="66ff9289-ba85-4d47-ac11-5a51c6816009" providerId="ADAL" clId="{9F1F4151-17F0-4234-8A32-9CB0DCBE6858}" dt="2020-10-07T13:10:47.500" v="487" actId="13244"/>
          <ac:spMkLst>
            <pc:docMk/>
            <pc:sldMk cId="0" sldId="389"/>
            <ac:spMk id="24579" creationId="{00000000-0000-0000-0000-000000000000}"/>
          </ac:spMkLst>
        </pc:spChg>
      </pc:sldChg>
      <pc:sldChg chg="addSp modSp mod">
        <pc:chgData name="Celeste Nattrass" userId="66ff9289-ba85-4d47-ac11-5a51c6816009" providerId="ADAL" clId="{9F1F4151-17F0-4234-8A32-9CB0DCBE6858}" dt="2020-10-07T13:05:22.766" v="351" actId="167"/>
        <pc:sldMkLst>
          <pc:docMk/>
          <pc:sldMk cId="0" sldId="392"/>
        </pc:sldMkLst>
        <pc:spChg chg="add mod">
          <ac:chgData name="Celeste Nattrass" userId="66ff9289-ba85-4d47-ac11-5a51c6816009" providerId="ADAL" clId="{9F1F4151-17F0-4234-8A32-9CB0DCBE6858}" dt="2020-10-07T13:05:22.766" v="351" actId="167"/>
          <ac:spMkLst>
            <pc:docMk/>
            <pc:sldMk cId="0" sldId="392"/>
            <ac:spMk id="2" creationId="{1ED167C3-8813-45C2-81B4-7B585AE8F3D9}"/>
          </ac:spMkLst>
        </pc:spChg>
        <pc:graphicFrameChg chg="mod">
          <ac:chgData name="Celeste Nattrass" userId="66ff9289-ba85-4d47-ac11-5a51c6816009" providerId="ADAL" clId="{9F1F4151-17F0-4234-8A32-9CB0DCBE6858}" dt="2020-10-07T13:03:13.317" v="301" actId="962"/>
          <ac:graphicFrameMkLst>
            <pc:docMk/>
            <pc:sldMk cId="0" sldId="392"/>
            <ac:graphicFrameMk id="2050" creationId="{00000000-0000-0000-0000-000000000000}"/>
          </ac:graphicFrameMkLst>
        </pc:graphicFrameChg>
      </pc:sldChg>
      <pc:sldChg chg="modSp mod">
        <pc:chgData name="Celeste Nattrass" userId="66ff9289-ba85-4d47-ac11-5a51c6816009" providerId="ADAL" clId="{9F1F4151-17F0-4234-8A32-9CB0DCBE6858}" dt="2020-10-07T13:05:04.981" v="339" actId="167"/>
        <pc:sldMkLst>
          <pc:docMk/>
          <pc:sldMk cId="0" sldId="393"/>
        </pc:sldMkLst>
        <pc:spChg chg="mod">
          <ac:chgData name="Celeste Nattrass" userId="66ff9289-ba85-4d47-ac11-5a51c6816009" providerId="ADAL" clId="{9F1F4151-17F0-4234-8A32-9CB0DCBE6858}" dt="2020-10-07T13:05:04.981" v="339" actId="167"/>
          <ac:spMkLst>
            <pc:docMk/>
            <pc:sldMk cId="0" sldId="393"/>
            <ac:spMk id="1027" creationId="{00000000-0000-0000-0000-000000000000}"/>
          </ac:spMkLst>
        </pc:spChg>
        <pc:graphicFrameChg chg="mod">
          <ac:chgData name="Celeste Nattrass" userId="66ff9289-ba85-4d47-ac11-5a51c6816009" providerId="ADAL" clId="{9F1F4151-17F0-4234-8A32-9CB0DCBE6858}" dt="2020-10-07T13:02:49.404" v="195" actId="962"/>
          <ac:graphicFrameMkLst>
            <pc:docMk/>
            <pc:sldMk cId="0" sldId="393"/>
            <ac:graphicFrameMk id="1026" creationId="{00000000-0000-0000-0000-000000000000}"/>
          </ac:graphicFrameMkLst>
        </pc:graphicFrameChg>
      </pc:sldChg>
      <pc:sldChg chg="addSp modSp mod">
        <pc:chgData name="Celeste Nattrass" userId="66ff9289-ba85-4d47-ac11-5a51c6816009" providerId="ADAL" clId="{9F1F4151-17F0-4234-8A32-9CB0DCBE6858}" dt="2020-10-07T13:04:10.286" v="309" actId="167"/>
        <pc:sldMkLst>
          <pc:docMk/>
          <pc:sldMk cId="0" sldId="405"/>
        </pc:sldMkLst>
        <pc:spChg chg="add mod">
          <ac:chgData name="Celeste Nattrass" userId="66ff9289-ba85-4d47-ac11-5a51c6816009" providerId="ADAL" clId="{9F1F4151-17F0-4234-8A32-9CB0DCBE6858}" dt="2020-10-07T13:04:10.286" v="309" actId="167"/>
          <ac:spMkLst>
            <pc:docMk/>
            <pc:sldMk cId="0" sldId="405"/>
            <ac:spMk id="3" creationId="{D337A7C6-3620-45E7-B234-E275525EB9B1}"/>
          </ac:spMkLst>
        </pc:spChg>
        <pc:picChg chg="mod">
          <ac:chgData name="Celeste Nattrass" userId="66ff9289-ba85-4d47-ac11-5a51c6816009" providerId="ADAL" clId="{9F1F4151-17F0-4234-8A32-9CB0DCBE6858}" dt="2020-10-07T13:01:56.676" v="5" actId="962"/>
          <ac:picMkLst>
            <pc:docMk/>
            <pc:sldMk cId="0" sldId="405"/>
            <ac:picMk id="2" creationId="{00000000-0000-0000-0000-000000000000}"/>
          </ac:picMkLst>
        </pc:picChg>
      </pc:sldChg>
      <pc:sldChg chg="addSp modSp mod">
        <pc:chgData name="Celeste Nattrass" userId="66ff9289-ba85-4d47-ac11-5a51c6816009" providerId="ADAL" clId="{9F1F4151-17F0-4234-8A32-9CB0DCBE6858}" dt="2020-10-07T13:08:09.636" v="472" actId="13244"/>
        <pc:sldMkLst>
          <pc:docMk/>
          <pc:sldMk cId="0" sldId="406"/>
        </pc:sldMkLst>
        <pc:spChg chg="add mod">
          <ac:chgData name="Celeste Nattrass" userId="66ff9289-ba85-4d47-ac11-5a51c6816009" providerId="ADAL" clId="{9F1F4151-17F0-4234-8A32-9CB0DCBE6858}" dt="2020-10-07T13:08:09.636" v="472" actId="13244"/>
          <ac:spMkLst>
            <pc:docMk/>
            <pc:sldMk cId="0" sldId="406"/>
            <ac:spMk id="3" creationId="{B88D5C52-763B-4279-9D72-4BA7DCB74C65}"/>
          </ac:spMkLst>
        </pc:spChg>
        <pc:picChg chg="mod">
          <ac:chgData name="Celeste Nattrass" userId="66ff9289-ba85-4d47-ac11-5a51c6816009" providerId="ADAL" clId="{9F1F4151-17F0-4234-8A32-9CB0DCBE6858}" dt="2020-10-07T13:02:19.580" v="79" actId="962"/>
          <ac:picMkLst>
            <pc:docMk/>
            <pc:sldMk cId="0" sldId="406"/>
            <ac:picMk id="2"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07BDA7C-03F2-433C-9263-39335E5C9833}" type="slidenum">
              <a:rPr lang="en-US"/>
              <a:pPr>
                <a:defRPr/>
              </a:pPr>
              <a:t>‹#›</a:t>
            </a:fld>
            <a:endParaRPr lang="en-US"/>
          </a:p>
        </p:txBody>
      </p:sp>
    </p:spTree>
    <p:extLst>
      <p:ext uri="{BB962C8B-B14F-4D97-AF65-F5344CB8AC3E}">
        <p14:creationId xmlns:p14="http://schemas.microsoft.com/office/powerpoint/2010/main" val="41828707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Emphasise the fact that they all point to inexperience</a:t>
            </a:r>
          </a:p>
        </p:txBody>
      </p:sp>
      <p:sp>
        <p:nvSpPr>
          <p:cNvPr id="4" name="Slide Number Placeholder 3"/>
          <p:cNvSpPr>
            <a:spLocks noGrp="1"/>
          </p:cNvSpPr>
          <p:nvPr>
            <p:ph type="sldNum" sz="quarter" idx="10"/>
          </p:nvPr>
        </p:nvSpPr>
        <p:spPr/>
        <p:txBody>
          <a:bodyPr/>
          <a:lstStyle/>
          <a:p>
            <a:pPr>
              <a:defRPr/>
            </a:pPr>
            <a:fld id="{707BDA7C-03F2-433C-9263-39335E5C9833}" type="slidenum">
              <a:rPr lang="en-US" smtClean="0"/>
              <a:pPr>
                <a:defRPr/>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Again inexperience</a:t>
            </a:r>
          </a:p>
          <a:p>
            <a:r>
              <a:rPr lang="en-GB" dirty="0"/>
              <a:t>Why higher risk when more passengers – distraction</a:t>
            </a:r>
          </a:p>
          <a:p>
            <a:r>
              <a:rPr lang="en-GB" dirty="0"/>
              <a:t>Why more deaths on</a:t>
            </a:r>
            <a:r>
              <a:rPr lang="en-GB" baseline="0" dirty="0"/>
              <a:t> rural roads</a:t>
            </a:r>
            <a:endParaRPr lang="en-GB" dirty="0"/>
          </a:p>
        </p:txBody>
      </p:sp>
      <p:sp>
        <p:nvSpPr>
          <p:cNvPr id="4" name="Slide Number Placeholder 3"/>
          <p:cNvSpPr>
            <a:spLocks noGrp="1"/>
          </p:cNvSpPr>
          <p:nvPr>
            <p:ph type="sldNum" sz="quarter" idx="10"/>
          </p:nvPr>
        </p:nvSpPr>
        <p:spPr/>
        <p:txBody>
          <a:bodyPr/>
          <a:lstStyle/>
          <a:p>
            <a:pPr>
              <a:defRPr/>
            </a:pPr>
            <a:fld id="{707BDA7C-03F2-433C-9263-39335E5C9833}" type="slidenum">
              <a:rPr lang="en-US" smtClean="0"/>
              <a:pPr>
                <a:defRPr/>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Taken from BBC website</a:t>
            </a:r>
          </a:p>
        </p:txBody>
      </p:sp>
      <p:sp>
        <p:nvSpPr>
          <p:cNvPr id="4" name="Slide Number Placeholder 3"/>
          <p:cNvSpPr>
            <a:spLocks noGrp="1"/>
          </p:cNvSpPr>
          <p:nvPr>
            <p:ph type="sldNum" sz="quarter" idx="10"/>
          </p:nvPr>
        </p:nvSpPr>
        <p:spPr/>
        <p:txBody>
          <a:bodyPr/>
          <a:lstStyle/>
          <a:p>
            <a:pPr>
              <a:defRPr/>
            </a:pPr>
            <a:fld id="{707BDA7C-03F2-433C-9263-39335E5C9833}" type="slidenum">
              <a:rPr lang="en-US" smtClean="0"/>
              <a:pPr>
                <a:defRPr/>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GB" dirty="0"/>
              <a:t>Pick someone out of the group and say they are going out on a Friday night and drinking for example Stella which would be the top left. They stop drinking at midnight and ask how long before they would /should be legal to drive again 5 x 3 hour plus one hour absorption would take them to 4pm the next day</a:t>
            </a:r>
            <a:endParaRPr lang="en-US" dirty="0"/>
          </a:p>
        </p:txBody>
      </p:sp>
      <p:sp>
        <p:nvSpPr>
          <p:cNvPr id="4" name="Slide Number Placeholder 3"/>
          <p:cNvSpPr>
            <a:spLocks noGrp="1"/>
          </p:cNvSpPr>
          <p:nvPr>
            <p:ph type="sldNum" sz="quarter" idx="5"/>
          </p:nvPr>
        </p:nvSpPr>
        <p:spPr/>
        <p:txBody>
          <a:bodyPr/>
          <a:lstStyle/>
          <a:p>
            <a:pPr>
              <a:defRPr/>
            </a:pPr>
            <a:fld id="{0A6AF49B-8F89-4C08-8090-15B261B95D66}" type="slidenum">
              <a:rPr lang="en-US" smtClean="0"/>
              <a:pPr>
                <a:defRPr/>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GB"/>
              <a:t>You don’t just stand to lose cash through unsafe driving, you stand to lose your licence too. In your first two years after passing your test, you only have to accumulate six penalty points to lose your licence (after these first two years, you lose your licence after accumulating 12 points). That means in your first two years of driving, you only have to get flashed three times by a speed camera, for example, to lose your licence.</a:t>
            </a:r>
          </a:p>
          <a:p>
            <a:endParaRPr lang="en-GB"/>
          </a:p>
          <a:p>
            <a:r>
              <a:rPr lang="en-GB"/>
              <a:t>Losing your licence, or even accumulating a few penalty points can have a major impact on your life. When you leave school or college you may need to drive for your job. Many jobs involve driving as part of the work and therefore require a clean driving licence.</a:t>
            </a:r>
          </a:p>
          <a:p>
            <a:endParaRPr lang="en-GB"/>
          </a:p>
          <a:p>
            <a:r>
              <a:rPr lang="en-GB"/>
              <a:t>Losing your licence could have a big impact on your leisure time too – for example, you may drive to visit a girlfriend or boyfriend or family, or to attend a sports club.</a:t>
            </a:r>
          </a:p>
          <a:p>
            <a:endParaRPr lang="en-GB"/>
          </a:p>
          <a:p>
            <a:r>
              <a:rPr lang="en-GB"/>
              <a:t>If you lose your licence may also mean that any money you spent on learning to drive and/or buying a vehicle has been wasted.</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GB"/>
              <a:t>Every year, 1,885 under 21 year-olds are convicted of ‘causing death by dangerous driving’ and ‘dangerous driving’. </a:t>
            </a:r>
          </a:p>
          <a:p>
            <a:endParaRPr lang="en-GB"/>
          </a:p>
          <a:p>
            <a:r>
              <a:rPr lang="en-GB"/>
              <a:t>The maximum sentence for ‘dangerous driving’ is two years and the maximum for ‘causing death by dangerous driving’ is 14 years in prison.</a:t>
            </a:r>
          </a:p>
          <a:p>
            <a:endParaRPr lang="en-GB"/>
          </a:p>
          <a:p>
            <a:r>
              <a:rPr lang="en-GB"/>
              <a:t>Encourage pupils to consider how a lengthy prison sentence would affect their lives. If they went to prison for 2 or 14 years, how old would they be when they got out? How would their friends have moved on by then? How do they think people would regard them when they got out?</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en-GB"/>
              <a:t>As well as losing money, your driving licence, and going to prison, the worst possible consequences of driving dangerously is death or serious injury to you or someone else.</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en-GB"/>
              <a:t>Going faster doesn’t only mean you have less time to react to hazards, it also means that you’ll hit harder if you do hit something or someone, increasing the chance of causing death and serious injury.</a:t>
            </a:r>
          </a:p>
          <a:p>
            <a:endParaRPr lang="en-GB"/>
          </a:p>
          <a:p>
            <a:r>
              <a:rPr lang="en-GB"/>
              <a:t>Ask the class to guess what they think a pedestrian’s survival chances are if they’re hit by a car travelling at these different speeds.</a:t>
            </a:r>
          </a:p>
          <a:p>
            <a:endParaRPr lang="en-GB"/>
          </a:p>
          <a:p>
            <a:r>
              <a:rPr lang="en-GB"/>
              <a:t>[reveal answers]</a:t>
            </a:r>
          </a:p>
          <a:p>
            <a:endParaRPr lang="en-GB"/>
          </a:p>
          <a:p>
            <a:r>
              <a:rPr lang="en-GB"/>
              <a:t>IF you hit someone at 20mph, they’ll almost definitely live. Hit them at 40mph and they’re almost definitely die. </a:t>
            </a:r>
          </a:p>
          <a:p>
            <a:endParaRPr lang="en-GB"/>
          </a:p>
          <a:p>
            <a:r>
              <a:rPr lang="en-GB"/>
              <a:t>These figures also show why breaking a 30mph speed limit – even by a little bit – is so dangerous. Hit someone at 35 and they’re more than twice as likely to die as if you hit them at 30mph.</a:t>
            </a:r>
          </a:p>
          <a:p>
            <a:endParaRPr lang="en-GB"/>
          </a:p>
          <a:p>
            <a:r>
              <a:rPr lang="en-GB"/>
              <a:t>The safe choice is to slow down to 20mph around schools and homes. It’s especially important to drive at this speed if there are pedestrians about who can act unpredictably – like children and drunk people coming out of pubs.</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algn="just"/>
            <a:r>
              <a:rPr lang="en-GB" b="1">
                <a:cs typeface="Times New Roman" pitchFamily="18" charset="0"/>
              </a:rPr>
              <a:t>Slide 59 - </a:t>
            </a:r>
            <a:r>
              <a:rPr lang="en-GB">
                <a:cs typeface="Times New Roman" pitchFamily="18" charset="0"/>
              </a:rPr>
              <a:t>	Questions</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1472" y="1714488"/>
            <a:ext cx="3886200" cy="1470025"/>
          </a:xfrm>
        </p:spPr>
        <p:txBody>
          <a:bodyPr>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1472" y="3857628"/>
            <a:ext cx="3200400" cy="1752600"/>
          </a:xfrm>
        </p:spPr>
        <p:txBody>
          <a:bodyPr>
            <a:norm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0"/>
          <p:cNvSpPr/>
          <p:nvPr/>
        </p:nvSpPr>
        <p:spPr>
          <a:xfrm>
            <a:off x="0" y="6708128"/>
            <a:ext cx="9144000" cy="21602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6708128"/>
            <a:ext cx="9144000" cy="21602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8600BD2-7DF2-40CF-89EC-F1EF8A29F74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26CF4BA-85DC-4B3A-8D7C-2999A610359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15C4684-1C3C-4A69-924F-3ED9F6128BF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857365"/>
            <a:ext cx="4038600" cy="41434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57365"/>
            <a:ext cx="4038600" cy="41434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rot="5400000">
            <a:off x="2500298" y="3929066"/>
            <a:ext cx="4143404" cy="158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2500298" y="3929066"/>
            <a:ext cx="4143404" cy="158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1472" y="1714488"/>
            <a:ext cx="3886200" cy="1470025"/>
          </a:xfrm>
        </p:spPr>
        <p:txBody>
          <a:bodyPr>
            <a:normAutofit/>
          </a:bodyPr>
          <a:lstStyle>
            <a:lvl1pPr algn="l">
              <a:defRPr sz="3600">
                <a:solidFill>
                  <a:schemeClr val="tx2"/>
                </a:solidFill>
              </a:defRPr>
            </a:lvl1pPr>
          </a:lstStyle>
          <a:p>
            <a:r>
              <a:rPr lang="en-US" dirty="0"/>
              <a:t>Click to edit Divider title style</a:t>
            </a:r>
          </a:p>
        </p:txBody>
      </p:sp>
      <p:sp>
        <p:nvSpPr>
          <p:cNvPr id="6" name="Subtitle 2"/>
          <p:cNvSpPr>
            <a:spLocks noGrp="1"/>
          </p:cNvSpPr>
          <p:nvPr>
            <p:ph type="subTitle" idx="1" hasCustomPrompt="1"/>
          </p:nvPr>
        </p:nvSpPr>
        <p:spPr>
          <a:xfrm>
            <a:off x="571472" y="3857628"/>
            <a:ext cx="3200400" cy="1752600"/>
          </a:xfrm>
        </p:spPr>
        <p:txBody>
          <a:bodyPr>
            <a:normAutofit/>
          </a:bodyPr>
          <a:lstStyle>
            <a:lvl1pPr marL="0" indent="0" algn="l">
              <a:buNone/>
              <a:defRPr sz="24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Divider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7950" y="285728"/>
            <a:ext cx="2579685" cy="71438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158" y="285729"/>
            <a:ext cx="5572164" cy="5685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6357950" y="1214423"/>
            <a:ext cx="2579685" cy="4786346"/>
          </a:xfrm>
        </p:spPr>
        <p:txBody>
          <a:bodyPr/>
          <a:lstStyle>
            <a:lvl1pPr marL="180000" indent="-180000">
              <a:buFont typeface="Arial" pitchFamily="34" charset="0"/>
              <a:buChar char="•"/>
              <a:defRPr sz="1400"/>
            </a:lvl1pPr>
            <a:lvl2pPr marL="360000" indent="-180000">
              <a:buFont typeface="Courier New" pitchFamily="49" charset="0"/>
              <a:buChar char="o"/>
              <a:defRPr sz="1200"/>
            </a:lvl2pPr>
            <a:lvl3pPr marL="540000" indent="-180000">
              <a:buFont typeface="Wingdings" pitchFamily="2" charset="2"/>
              <a:buChar char="§"/>
              <a:defRPr sz="1000"/>
            </a:lvl3pPr>
            <a:lvl4pPr marL="720000" indent="-180000">
              <a:buFont typeface="Arial" pitchFamily="34" charset="0"/>
              <a:buChar char="•"/>
              <a:defRPr sz="900"/>
            </a:lvl4pPr>
            <a:lvl5pPr marL="900000" indent="-180000">
              <a:buFont typeface="Courier New" pitchFamily="49" charset="0"/>
              <a:buChar char="o"/>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rot="5400000">
            <a:off x="3286910" y="3142454"/>
            <a:ext cx="5715040" cy="158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3286910" y="3142454"/>
            <a:ext cx="5715040" cy="158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lgn="r">
              <a:defRPr sz="1100"/>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100"/>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sz="1100"/>
            </a:lvl1pPr>
          </a:lstStyle>
          <a:p>
            <a:pPr>
              <a:defRPr/>
            </a:pPr>
            <a:fld id="{33BEAD39-0830-409F-9E5B-F84C123DED9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58" y="2286000"/>
            <a:ext cx="4214842" cy="1143000"/>
          </a:xfrm>
        </p:spPr>
        <p:txBody>
          <a:bodyPr/>
          <a:lstStyle/>
          <a:p>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1472" y="1714488"/>
            <a:ext cx="3886200" cy="1470025"/>
          </a:xfrm>
        </p:spPr>
        <p:txBody>
          <a:bodyPr>
            <a:normAutofit/>
          </a:bodyPr>
          <a:lstStyle>
            <a:lvl1pPr algn="l">
              <a:defRPr sz="3600">
                <a:solidFill>
                  <a:schemeClr val="tx2"/>
                </a:solidFill>
              </a:defRPr>
            </a:lvl1pPr>
          </a:lstStyle>
          <a:p>
            <a:r>
              <a:rPr lang="en-US" dirty="0"/>
              <a:t>Click to edit Divider title style</a:t>
            </a:r>
          </a:p>
        </p:txBody>
      </p:sp>
      <p:sp>
        <p:nvSpPr>
          <p:cNvPr id="6" name="Subtitle 2"/>
          <p:cNvSpPr>
            <a:spLocks noGrp="1"/>
          </p:cNvSpPr>
          <p:nvPr>
            <p:ph type="subTitle" idx="1" hasCustomPrompt="1"/>
          </p:nvPr>
        </p:nvSpPr>
        <p:spPr>
          <a:xfrm>
            <a:off x="571472" y="3857628"/>
            <a:ext cx="3200400" cy="1752600"/>
          </a:xfrm>
        </p:spPr>
        <p:txBody>
          <a:bodyPr>
            <a:normAutofit/>
          </a:bodyPr>
          <a:lstStyle>
            <a:lvl1pPr marL="0" indent="0" algn="l">
              <a:buNone/>
              <a:defRPr sz="24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Divider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58" y="2286000"/>
            <a:ext cx="4214842" cy="1143000"/>
          </a:xfrm>
        </p:spPr>
        <p:txBody>
          <a:body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928803"/>
            <a:ext cx="8229600" cy="40719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6715223"/>
            <a:ext cx="9144000" cy="216024"/>
          </a:xfrm>
          <a:prstGeom prst="rect">
            <a:avLst/>
          </a:prstGeom>
          <a:solidFill>
            <a:srgbClr val="003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3990" y="6382572"/>
            <a:ext cx="1177650" cy="102404"/>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64151" y="6095951"/>
            <a:ext cx="1601701" cy="573409"/>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spcBef>
          <a:spcPct val="0"/>
        </a:spcBef>
        <a:buNone/>
        <a:defRPr sz="3600" b="1" kern="1200">
          <a:solidFill>
            <a:schemeClr val="tx2"/>
          </a:solidFill>
          <a:latin typeface="Franklin Gothic Demi" pitchFamily="34" charset="0"/>
          <a:ea typeface="+mj-ea"/>
          <a:cs typeface="+mj-cs"/>
        </a:defRPr>
      </a:lvl1pPr>
    </p:titleStyle>
    <p:bodyStyle>
      <a:lvl1pPr marL="342900" indent="-342900" algn="l" defTabSz="914400" rtl="0" eaLnBrk="1" latinLnBrk="0" hangingPunct="1">
        <a:spcBef>
          <a:spcPts val="0"/>
        </a:spcBef>
        <a:spcAft>
          <a:spcPts val="1200"/>
        </a:spcAft>
        <a:buClr>
          <a:srgbClr val="002664"/>
        </a:buClr>
        <a:buSzPct val="120000"/>
        <a:buFont typeface="Arial" pitchFamily="34" charset="0"/>
        <a:buChar char="•"/>
        <a:defRPr sz="2000" b="1" kern="1200">
          <a:solidFill>
            <a:schemeClr val="tx1"/>
          </a:solidFill>
          <a:latin typeface="+mn-lt"/>
          <a:ea typeface="+mn-ea"/>
          <a:cs typeface="+mn-cs"/>
        </a:defRPr>
      </a:lvl1pPr>
      <a:lvl2pPr marL="742950" indent="-285750" algn="l" defTabSz="914400" rtl="0" eaLnBrk="1" latinLnBrk="0" hangingPunct="1">
        <a:spcBef>
          <a:spcPts val="0"/>
        </a:spcBef>
        <a:spcAft>
          <a:spcPts val="900"/>
        </a:spcAft>
        <a:buClr>
          <a:schemeClr val="tx2"/>
        </a:buClr>
        <a:buSzPct val="85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ts val="0"/>
        </a:spcBef>
        <a:spcAft>
          <a:spcPts val="600"/>
        </a:spcAft>
        <a:buClr>
          <a:schemeClr val="tx2"/>
        </a:buClr>
        <a:buSzPct val="90000"/>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0"/>
        </a:spcBef>
        <a:spcAft>
          <a:spcPts val="600"/>
        </a:spcAft>
        <a:buClr>
          <a:srgbClr val="CE8E00"/>
        </a:buClr>
        <a:buSzPct val="120000"/>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ts val="0"/>
        </a:spcBef>
        <a:spcAft>
          <a:spcPts val="600"/>
        </a:spcAft>
        <a:buClr>
          <a:srgbClr val="CE8E00"/>
        </a:buClr>
        <a:buSzPct val="90000"/>
        <a:buFont typeface="Courier New" pitchFamily="49" charset="0"/>
        <a:buChar char="o"/>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trauma.org/imagebank/wounds/images/wound0005.html"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9.xml"/><Relationship Id="rId5" Type="http://schemas.openxmlformats.org/officeDocument/2006/relationships/image" Target="../media/image20.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2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0.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332656"/>
            <a:ext cx="4072536" cy="2851857"/>
          </a:xfrm>
        </p:spPr>
        <p:txBody>
          <a:bodyPr>
            <a:noAutofit/>
          </a:bodyPr>
          <a:lstStyle/>
          <a:p>
            <a:r>
              <a:rPr lang="en-GB" sz="6000" dirty="0"/>
              <a:t>Road Traffic Collisions</a:t>
            </a:r>
          </a:p>
        </p:txBody>
      </p:sp>
      <p:sp>
        <p:nvSpPr>
          <p:cNvPr id="3" name="Subtitle 2"/>
          <p:cNvSpPr>
            <a:spLocks noGrp="1"/>
          </p:cNvSpPr>
          <p:nvPr>
            <p:ph type="subTitle" idx="1"/>
          </p:nvPr>
        </p:nvSpPr>
        <p:spPr/>
        <p:txBody>
          <a:bodyPr/>
          <a:lstStyle/>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The facts</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4" descr="the facts on how long different drinks stay in your system"/>
          <p:cNvGraphicFramePr>
            <a:graphicFrameLocks noChangeAspect="1"/>
          </p:cNvGraphicFramePr>
          <p:nvPr>
            <p:extLst>
              <p:ext uri="{D42A27DB-BD31-4B8C-83A1-F6EECF244321}">
                <p14:modId xmlns:p14="http://schemas.microsoft.com/office/powerpoint/2010/main" val="2438051813"/>
              </p:ext>
            </p:extLst>
          </p:nvPr>
        </p:nvGraphicFramePr>
        <p:xfrm>
          <a:off x="0" y="0"/>
          <a:ext cx="9144000" cy="5949280"/>
        </p:xfrm>
        <a:graphic>
          <a:graphicData uri="http://schemas.openxmlformats.org/presentationml/2006/ole">
            <mc:AlternateContent xmlns:mc="http://schemas.openxmlformats.org/markup-compatibility/2006">
              <mc:Choice xmlns:v="urn:schemas-microsoft-com:vml" Requires="v">
                <p:oleObj spid="_x0000_s1026" name="Slide" r:id="rId5" imgW="4571941" imgH="3428837" progId="PowerPoint.Slide.8">
                  <p:embed/>
                </p:oleObj>
              </mc:Choice>
              <mc:Fallback>
                <p:oleObj name="Slide" r:id="rId5" imgW="4571941" imgH="3428837" progId="PowerPoint.Slide.8">
                  <p:embed/>
                  <p:pic>
                    <p:nvPicPr>
                      <p:cNvPr id="1026" name="Object 4" descr="the facts on how long different drinks stay in your sys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67C3-8813-45C2-81B4-7B585AE8F3D9}"/>
              </a:ext>
            </a:extLst>
          </p:cNvPr>
          <p:cNvSpPr>
            <a:spLocks noGrp="1"/>
          </p:cNvSpPr>
          <p:nvPr>
            <p:ph type="title" idx="4294967295"/>
          </p:nvPr>
        </p:nvSpPr>
        <p:spPr/>
        <p:txBody>
          <a:bodyPr/>
          <a:lstStyle/>
          <a:p>
            <a:r>
              <a:rPr lang="en-GB" dirty="0"/>
              <a:t>The facts</a:t>
            </a:r>
          </a:p>
        </p:txBody>
      </p:sp>
      <p:graphicFrame>
        <p:nvGraphicFramePr>
          <p:cNvPr id="2050" name="Object 5" descr="the fact on how different drugs impair your driving"/>
          <p:cNvGraphicFramePr>
            <a:graphicFrameLocks noChangeAspect="1"/>
          </p:cNvGraphicFramePr>
          <p:nvPr>
            <p:extLst>
              <p:ext uri="{D42A27DB-BD31-4B8C-83A1-F6EECF244321}">
                <p14:modId xmlns:p14="http://schemas.microsoft.com/office/powerpoint/2010/main" val="3785366826"/>
              </p:ext>
            </p:extLst>
          </p:nvPr>
        </p:nvGraphicFramePr>
        <p:xfrm>
          <a:off x="0" y="0"/>
          <a:ext cx="9144000" cy="6021288"/>
        </p:xfrm>
        <a:graphic>
          <a:graphicData uri="http://schemas.openxmlformats.org/presentationml/2006/ole">
            <mc:AlternateContent xmlns:mc="http://schemas.openxmlformats.org/markup-compatibility/2006">
              <mc:Choice xmlns:v="urn:schemas-microsoft-com:vml" Requires="v">
                <p:oleObj spid="_x0000_s2050" name="Slide" r:id="rId3" imgW="3942641" imgH="2956549" progId="PowerPoint.Slide.8">
                  <p:embed/>
                </p:oleObj>
              </mc:Choice>
              <mc:Fallback>
                <p:oleObj name="Slide" r:id="rId3" imgW="3942641" imgH="2956549" progId="PowerPoint.Slide.8">
                  <p:embed/>
                  <p:pic>
                    <p:nvPicPr>
                      <p:cNvPr id="2050" name="Object 5" descr="the fact on how different drugs impair your dri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21288"/>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1412875"/>
            <a:ext cx="8229600" cy="1143000"/>
          </a:xfrm>
        </p:spPr>
        <p:txBody>
          <a:bodyPr>
            <a:normAutofit/>
          </a:bodyPr>
          <a:lstStyle/>
          <a:p>
            <a:pPr algn="ctr"/>
            <a:r>
              <a:rPr lang="en-GB" sz="6600" u="sng" dirty="0">
                <a:solidFill>
                  <a:schemeClr val="tx1"/>
                </a:solidFill>
                <a:latin typeface="Arial" pitchFamily="34" charset="0"/>
                <a:cs typeface="Arial" pitchFamily="34" charset="0"/>
              </a:rPr>
              <a:t>Distraction</a:t>
            </a:r>
            <a:endParaRPr lang="en-US" sz="6600" u="sng" dirty="0">
              <a:solidFill>
                <a:schemeClr val="tx1"/>
              </a:solidFill>
              <a:latin typeface="Arial" pitchFamily="34" charset="0"/>
              <a:cs typeface="Arial" pitchFamily="34" charset="0"/>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fontAlgn="base">
              <a:spcAft>
                <a:spcPct val="0"/>
              </a:spcAft>
            </a:pPr>
            <a:r>
              <a:rPr lang="en-GB" dirty="0"/>
              <a:t>Recent survey by the IAM - </a:t>
            </a:r>
            <a:r>
              <a:rPr lang="en-GB" dirty="0">
                <a:solidFill>
                  <a:srgbClr val="FE000C"/>
                </a:solidFill>
                <a:latin typeface="Arial" pitchFamily="34" charset="0"/>
                <a:ea typeface="Times New Roman" pitchFamily="18" charset="0"/>
                <a:cs typeface="Arial" pitchFamily="34" charset="0"/>
              </a:rPr>
              <a:t>March 2012</a:t>
            </a:r>
            <a:endParaRPr lang="en-GB" sz="3200" b="0" dirty="0">
              <a:solidFill>
                <a:schemeClr val="tx1"/>
              </a:solidFill>
              <a:latin typeface="Arial" pitchFamily="34" charset="0"/>
              <a:cs typeface="Arial" pitchFamily="34" charset="0"/>
            </a:endParaRPr>
          </a:p>
        </p:txBody>
      </p:sp>
      <p:sp>
        <p:nvSpPr>
          <p:cNvPr id="29697" name="Rectangle 1"/>
          <p:cNvSpPr>
            <a:spLocks noChangeArrowheads="1"/>
          </p:cNvSpPr>
          <p:nvPr/>
        </p:nvSpPr>
        <p:spPr bwMode="auto">
          <a:xfrm>
            <a:off x="0" y="1700808"/>
            <a:ext cx="9144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Using </a:t>
            </a:r>
            <a:r>
              <a:rPr kumimoji="0" lang="en-GB" sz="20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smartphones</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for social networking while driving is more</a:t>
            </a:r>
          </a:p>
          <a:p>
            <a:pPr marL="0" marR="0" lvl="0" indent="0" algn="l" defTabSz="914400" rtl="0" eaLnBrk="0" fontAlgn="base" latinLnBrk="0" hangingPunct="0">
              <a:lnSpc>
                <a:spcPct val="100000"/>
              </a:lnSpc>
              <a:spcBef>
                <a:spcPct val="0"/>
              </a:spcBef>
              <a:spcAft>
                <a:spcPct val="0"/>
              </a:spcAft>
              <a:buClrTx/>
              <a:buSzTx/>
              <a:tabLst/>
            </a:pPr>
            <a:r>
              <a:rPr lang="en-GB" sz="2000" dirty="0">
                <a:latin typeface="Arial" pitchFamily="34" charset="0"/>
                <a:ea typeface="Times New Roman" pitchFamily="18" charset="0"/>
                <a:cs typeface="Arial" pitchFamily="34" charset="0"/>
              </a:rPr>
              <a:t>  </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dangerous</a:t>
            </a:r>
            <a:r>
              <a:rPr kumimoji="0" lang="en-GB" sz="20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than drink driving or being high on cannabis behind the wheel. </a:t>
            </a:r>
          </a:p>
          <a:p>
            <a:pPr marL="0" marR="0" lvl="0" indent="0" algn="l" defTabSz="914400" rtl="0" eaLnBrk="0" fontAlgn="base" latinLnBrk="0" hangingPunct="0">
              <a:lnSpc>
                <a:spcPct val="100000"/>
              </a:lnSpc>
              <a:spcBef>
                <a:spcPct val="0"/>
              </a:spcBef>
              <a:spcAft>
                <a:spcPct val="0"/>
              </a:spcAft>
              <a:buClrTx/>
              <a:buSzTx/>
              <a:tabLst/>
            </a:pPr>
            <a:endPar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8% of drivers admit to using </a:t>
            </a:r>
            <a:r>
              <a:rPr kumimoji="0" lang="en-GB" sz="20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smartphones</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for email and social networking</a:t>
            </a:r>
          </a:p>
          <a:p>
            <a:pPr marL="0" marR="0" lvl="0" indent="0" algn="l" defTabSz="914400" rtl="0" eaLnBrk="0" fontAlgn="base" latinLnBrk="0" hangingPunct="0">
              <a:lnSpc>
                <a:spcPct val="100000"/>
              </a:lnSpc>
              <a:spcBef>
                <a:spcPct val="0"/>
              </a:spcBef>
              <a:spcAft>
                <a:spcPct val="0"/>
              </a:spcAft>
              <a:buClrTx/>
              <a:buSzTx/>
              <a:tabLst/>
            </a:pPr>
            <a:r>
              <a:rPr lang="en-GB" sz="2000" dirty="0">
                <a:latin typeface="Arial" pitchFamily="34" charset="0"/>
                <a:ea typeface="Times New Roman" pitchFamily="18" charset="0"/>
                <a:cs typeface="Arial" pitchFamily="34" charset="0"/>
              </a:rPr>
              <a:t>  </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while driving – equivalent to 3.5 million licence holders</a:t>
            </a:r>
            <a:r>
              <a:rPr kumimoji="0" lang="en-GB" sz="20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2</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tabLst/>
            </a:pPr>
            <a:endPar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24% of 17-24 year old drivers – a group already at higher risk of being in a</a:t>
            </a:r>
          </a:p>
          <a:p>
            <a:pPr marL="0" marR="0" lvl="0" indent="0" algn="l" defTabSz="914400" rtl="0" eaLnBrk="0" fontAlgn="base" latinLnBrk="0" hangingPunct="0">
              <a:lnSpc>
                <a:spcPct val="100000"/>
              </a:lnSpc>
              <a:spcBef>
                <a:spcPct val="0"/>
              </a:spcBef>
              <a:spcAft>
                <a:spcPct val="0"/>
              </a:spcAft>
              <a:buClrTx/>
              <a:buSzTx/>
              <a:tabLst/>
            </a:pPr>
            <a:r>
              <a:rPr lang="en-GB" sz="2000" dirty="0">
                <a:latin typeface="Arial" pitchFamily="34" charset="0"/>
                <a:ea typeface="Times New Roman" pitchFamily="18" charset="0"/>
                <a:cs typeface="Arial" pitchFamily="34" charset="0"/>
              </a:rPr>
              <a:t>  </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crash – admit to using </a:t>
            </a:r>
            <a:r>
              <a:rPr kumimoji="0" lang="en-GB" sz="2000" b="0" i="0" u="none" strike="noStrike" cap="none" normalizeH="0" baseline="0" dirty="0" err="1">
                <a:ln>
                  <a:noFill/>
                </a:ln>
                <a:solidFill>
                  <a:schemeClr val="tx1"/>
                </a:solidFill>
                <a:effectLst/>
                <a:latin typeface="Arial" pitchFamily="34" charset="0"/>
                <a:ea typeface="Times New Roman" pitchFamily="18" charset="0"/>
                <a:cs typeface="Arial" pitchFamily="34" charset="0"/>
              </a:rPr>
              <a:t>smartphones</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for email and social networking while</a:t>
            </a:r>
          </a:p>
          <a:p>
            <a:pPr marL="0" marR="0" lvl="0" indent="0" algn="l" defTabSz="914400" rtl="0" eaLnBrk="0" fontAlgn="base" latinLnBrk="0" hangingPunct="0">
              <a:lnSpc>
                <a:spcPct val="100000"/>
              </a:lnSpc>
              <a:spcBef>
                <a:spcPct val="0"/>
              </a:spcBef>
              <a:spcAft>
                <a:spcPct val="0"/>
              </a:spcAft>
              <a:buClrTx/>
              <a:buSzTx/>
              <a:tabLst/>
            </a:pPr>
            <a:r>
              <a:rPr lang="en-GB" sz="2000" dirty="0">
                <a:latin typeface="Arial" pitchFamily="34" charset="0"/>
                <a:ea typeface="Times New Roman" pitchFamily="18" charset="0"/>
                <a:cs typeface="Arial" pitchFamily="34" charset="0"/>
              </a:rPr>
              <a:t>  </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driving</a:t>
            </a:r>
            <a:r>
              <a:rPr kumimoji="0" lang="en-GB" sz="20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3</a:t>
            </a:r>
            <a:r>
              <a:rPr kumimoji="0" lang="en-GB"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en-GB"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b="1" u="sng" dirty="0">
                <a:latin typeface="Arial" pitchFamily="34" charset="0"/>
                <a:cs typeface="Arial" pitchFamily="34" charset="0"/>
              </a:rPr>
              <a:t>Common Injuries</a:t>
            </a:r>
          </a:p>
        </p:txBody>
      </p:sp>
      <p:sp>
        <p:nvSpPr>
          <p:cNvPr id="22531" name="Content Placeholder 2"/>
          <p:cNvSpPr>
            <a:spLocks noGrp="1"/>
          </p:cNvSpPr>
          <p:nvPr>
            <p:ph idx="1"/>
          </p:nvPr>
        </p:nvSpPr>
        <p:spPr/>
        <p:txBody>
          <a:bodyPr/>
          <a:lstStyle/>
          <a:p>
            <a:pPr lvl="4"/>
            <a:endParaRPr lang="en-GB" sz="3200" b="1" u="sng" dirty="0"/>
          </a:p>
          <a:p>
            <a:pPr lvl="4"/>
            <a:endParaRPr lang="en-GB" sz="3200" b="1" u="sng" dirty="0"/>
          </a:p>
          <a:p>
            <a:pPr lvl="4"/>
            <a:r>
              <a:rPr lang="en-GB" sz="3200" b="1" u="sng" dirty="0">
                <a:latin typeface="Arial" pitchFamily="34" charset="0"/>
                <a:cs typeface="Arial" pitchFamily="34" charset="0"/>
              </a:rPr>
              <a:t>PHYSICAL</a:t>
            </a:r>
          </a:p>
          <a:p>
            <a:pPr lvl="3">
              <a:buFont typeface="Wingdings" pitchFamily="2" charset="2"/>
              <a:buNone/>
            </a:pPr>
            <a:endParaRPr lang="en-GB" sz="3200" b="1" u="sng" dirty="0">
              <a:latin typeface="Arial" pitchFamily="34" charset="0"/>
              <a:cs typeface="Arial" pitchFamily="34" charset="0"/>
            </a:endParaRPr>
          </a:p>
          <a:p>
            <a:pPr lvl="4"/>
            <a:r>
              <a:rPr lang="en-GB" sz="3200" b="1" u="sng" dirty="0">
                <a:latin typeface="Arial" pitchFamily="34" charset="0"/>
                <a:cs typeface="Arial" pitchFamily="34" charset="0"/>
              </a:rPr>
              <a:t>MENTAL &amp; EMOTIONAL</a:t>
            </a:r>
            <a:endParaRPr lang="en-GB" dirty="0">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idx="4294967295"/>
          </p:nvPr>
        </p:nvSpPr>
        <p:spPr bwMode="auto">
          <a:xfrm>
            <a:off x="1619250" y="333375"/>
            <a:ext cx="4824413" cy="119062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sng" strike="noStrike" kern="1200" cap="none" spc="0" normalizeH="0" baseline="0" noProof="0" dirty="0">
                <a:ln>
                  <a:noFill/>
                </a:ln>
                <a:solidFill>
                  <a:schemeClr val="tx1"/>
                </a:solidFill>
                <a:effectLst/>
                <a:uLnTx/>
                <a:uFillTx/>
                <a:latin typeface="Arial" charset="0"/>
                <a:ea typeface="+mn-ea"/>
                <a:cs typeface="+mn-cs"/>
              </a:rPr>
              <a:t>Common Injuries</a:t>
            </a:r>
            <a:br>
              <a:rPr kumimoji="0" lang="en-GB" sz="3600" b="1" i="0" u="sng" strike="noStrike" kern="1200" cap="none" spc="0" normalizeH="0" baseline="0" noProof="0" dirty="0">
                <a:ln>
                  <a:noFill/>
                </a:ln>
                <a:solidFill>
                  <a:schemeClr val="tx1"/>
                </a:solidFill>
                <a:effectLst/>
                <a:uLnTx/>
                <a:uFillTx/>
                <a:latin typeface="Arial" charset="0"/>
                <a:ea typeface="+mn-ea"/>
                <a:cs typeface="+mn-cs"/>
              </a:rPr>
            </a:br>
            <a:r>
              <a:rPr kumimoji="0" lang="en-GB" sz="3600" b="1" i="0" u="sng" strike="noStrike" kern="1200" cap="none" spc="0" normalizeH="0" baseline="0" noProof="0" dirty="0">
                <a:ln>
                  <a:noFill/>
                </a:ln>
                <a:solidFill>
                  <a:schemeClr val="tx1"/>
                </a:solidFill>
                <a:effectLst/>
                <a:uLnTx/>
                <a:uFillTx/>
                <a:latin typeface="Arial" charset="0"/>
                <a:ea typeface="+mn-ea"/>
                <a:cs typeface="+mn-cs"/>
              </a:rPr>
              <a:t>Physical</a:t>
            </a:r>
            <a:endParaRPr kumimoji="0" lang="en-US" sz="3600" b="1" i="0" u="sng" strike="noStrike" kern="1200" cap="none" spc="0" normalizeH="0" baseline="0" noProof="0" dirty="0">
              <a:ln>
                <a:noFill/>
              </a:ln>
              <a:solidFill>
                <a:schemeClr val="tx1"/>
              </a:solidFill>
              <a:effectLst/>
              <a:uLnTx/>
              <a:uFillTx/>
              <a:latin typeface="Arial" charset="0"/>
              <a:ea typeface="+mn-ea"/>
              <a:cs typeface="+mn-cs"/>
            </a:endParaRPr>
          </a:p>
        </p:txBody>
      </p:sp>
      <p:sp>
        <p:nvSpPr>
          <p:cNvPr id="23554" name="Rectangle 4"/>
          <p:cNvSpPr>
            <a:spLocks noChangeArrowheads="1"/>
          </p:cNvSpPr>
          <p:nvPr/>
        </p:nvSpPr>
        <p:spPr bwMode="auto">
          <a:xfrm>
            <a:off x="179513" y="1916832"/>
            <a:ext cx="4536504" cy="4530725"/>
          </a:xfrm>
          <a:prstGeom prst="rect">
            <a:avLst/>
          </a:prstGeom>
          <a:noFill/>
          <a:ln w="9525">
            <a:noFill/>
            <a:miter lim="800000"/>
            <a:headEnd/>
            <a:tailEnd/>
          </a:ln>
        </p:spPr>
        <p:txBody>
          <a:bodyPr/>
          <a:lstStyle/>
          <a:p>
            <a:pPr marL="625475" lvl="4" indent="447675">
              <a:lnSpc>
                <a:spcPct val="150000"/>
              </a:lnSpc>
              <a:spcBef>
                <a:spcPct val="20000"/>
              </a:spcBef>
              <a:buClr>
                <a:schemeClr val="hlink"/>
              </a:buClr>
              <a:buFont typeface="Wingdings" pitchFamily="2" charset="2"/>
              <a:buChar char="Ø"/>
            </a:pPr>
            <a:r>
              <a:rPr lang="en-GB" sz="2400" dirty="0"/>
              <a:t>Head &amp; Chest Injuries</a:t>
            </a:r>
          </a:p>
          <a:p>
            <a:pPr marL="625475" lvl="4" indent="447675">
              <a:lnSpc>
                <a:spcPct val="150000"/>
              </a:lnSpc>
              <a:spcBef>
                <a:spcPct val="20000"/>
              </a:spcBef>
              <a:buClr>
                <a:schemeClr val="hlink"/>
              </a:buClr>
              <a:buFont typeface="Wingdings" pitchFamily="2" charset="2"/>
              <a:buChar char="Ø"/>
            </a:pPr>
            <a:r>
              <a:rPr lang="en-GB" sz="2400" dirty="0"/>
              <a:t>Internal Injuries</a:t>
            </a:r>
          </a:p>
          <a:p>
            <a:pPr marL="625475" lvl="4" indent="447675">
              <a:lnSpc>
                <a:spcPct val="150000"/>
              </a:lnSpc>
              <a:spcBef>
                <a:spcPct val="20000"/>
              </a:spcBef>
              <a:buClr>
                <a:schemeClr val="hlink"/>
              </a:buClr>
              <a:buFont typeface="Wingdings" pitchFamily="2" charset="2"/>
              <a:buChar char="Ø"/>
            </a:pPr>
            <a:r>
              <a:rPr lang="en-GB" sz="2400" dirty="0"/>
              <a:t>Pelvic and Leg injuries</a:t>
            </a:r>
          </a:p>
          <a:p>
            <a:pPr marL="625475" lvl="4" indent="447675">
              <a:lnSpc>
                <a:spcPct val="150000"/>
              </a:lnSpc>
              <a:spcBef>
                <a:spcPct val="20000"/>
              </a:spcBef>
              <a:buClr>
                <a:schemeClr val="hlink"/>
              </a:buClr>
              <a:buFont typeface="Wingdings" pitchFamily="2" charset="2"/>
              <a:buChar char="Ø"/>
            </a:pPr>
            <a:r>
              <a:rPr lang="en-GB" sz="2400" dirty="0"/>
              <a:t>Heavy Blood Loss</a:t>
            </a:r>
          </a:p>
          <a:p>
            <a:pPr marL="625475" lvl="4" indent="447675">
              <a:lnSpc>
                <a:spcPct val="150000"/>
              </a:lnSpc>
              <a:spcBef>
                <a:spcPct val="20000"/>
              </a:spcBef>
              <a:buClr>
                <a:schemeClr val="hlink"/>
              </a:buClr>
              <a:buFont typeface="Wingdings" pitchFamily="2" charset="2"/>
              <a:buChar char="Ø"/>
            </a:pPr>
            <a:r>
              <a:rPr lang="en-GB" sz="2400" dirty="0"/>
              <a:t>Loss of lower limbs</a:t>
            </a:r>
          </a:p>
          <a:p>
            <a:pPr marL="625475" lvl="4" indent="447675">
              <a:lnSpc>
                <a:spcPct val="150000"/>
              </a:lnSpc>
              <a:spcBef>
                <a:spcPct val="20000"/>
              </a:spcBef>
              <a:buClr>
                <a:schemeClr val="hlink"/>
              </a:buClr>
              <a:buFont typeface="Wingdings" pitchFamily="2" charset="2"/>
              <a:buChar char="Ø"/>
            </a:pPr>
            <a:r>
              <a:rPr lang="en-GB" sz="2400" dirty="0"/>
              <a:t>Shock</a:t>
            </a:r>
          </a:p>
        </p:txBody>
      </p:sp>
      <p:pic>
        <p:nvPicPr>
          <p:cNvPr id="23556" name="Picture 6" descr="27EXTRIC"/>
          <p:cNvPicPr>
            <a:picLocks noChangeAspect="1" noChangeArrowheads="1"/>
          </p:cNvPicPr>
          <p:nvPr/>
        </p:nvPicPr>
        <p:blipFill>
          <a:blip r:embed="rId3" cstate="print">
            <a:lum bright="30000" contrast="60000"/>
          </a:blip>
          <a:srcRect/>
          <a:stretch>
            <a:fillRect/>
          </a:stretch>
        </p:blipFill>
        <p:spPr bwMode="auto">
          <a:xfrm>
            <a:off x="4716016" y="1700808"/>
            <a:ext cx="4140200" cy="4320480"/>
          </a:xfrm>
          <a:prstGeom prst="rect">
            <a:avLst/>
          </a:prstGeom>
          <a:noFill/>
          <a:ln w="9525">
            <a:noFill/>
            <a:miter lim="800000"/>
            <a:headEnd/>
            <a:tailEnd/>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2"/>
          <p:cNvSpPr>
            <a:spLocks noGrp="1"/>
          </p:cNvSpPr>
          <p:nvPr>
            <p:ph type="title"/>
          </p:nvPr>
        </p:nvSpPr>
        <p:spPr/>
        <p:txBody>
          <a:bodyPr>
            <a:normAutofit/>
          </a:bodyPr>
          <a:lstStyle/>
          <a:p>
            <a:r>
              <a:rPr lang="en-GB" u="sng" dirty="0"/>
              <a:t>Common Injuries -Mental &amp; Emotional</a:t>
            </a:r>
            <a:endParaRPr lang="en-GB" dirty="0"/>
          </a:p>
        </p:txBody>
      </p:sp>
      <p:sp>
        <p:nvSpPr>
          <p:cNvPr id="24578" name="Rectangle 1"/>
          <p:cNvSpPr>
            <a:spLocks noChangeArrowheads="1"/>
          </p:cNvSpPr>
          <p:nvPr/>
        </p:nvSpPr>
        <p:spPr bwMode="auto">
          <a:xfrm>
            <a:off x="395536" y="1772816"/>
            <a:ext cx="6121400" cy="4267200"/>
          </a:xfrm>
          <a:prstGeom prst="rect">
            <a:avLst/>
          </a:prstGeom>
          <a:noFill/>
          <a:ln w="9525">
            <a:noFill/>
            <a:miter lim="800000"/>
            <a:headEnd/>
            <a:tailEnd/>
          </a:ln>
        </p:spPr>
        <p:txBody>
          <a:bodyPr>
            <a:spAutoFit/>
          </a:bodyPr>
          <a:lstStyle/>
          <a:p>
            <a:pPr lvl="4">
              <a:lnSpc>
                <a:spcPct val="200000"/>
              </a:lnSpc>
              <a:buClr>
                <a:schemeClr val="hlink"/>
              </a:buClr>
              <a:buFont typeface="Wingdings" pitchFamily="2" charset="2"/>
              <a:buChar char="Ø"/>
            </a:pPr>
            <a:r>
              <a:rPr lang="en-GB" sz="2800" dirty="0"/>
              <a:t>Anxiety</a:t>
            </a:r>
          </a:p>
          <a:p>
            <a:pPr lvl="4">
              <a:lnSpc>
                <a:spcPct val="200000"/>
              </a:lnSpc>
              <a:buClr>
                <a:schemeClr val="hlink"/>
              </a:buClr>
              <a:buFont typeface="Wingdings" pitchFamily="2" charset="2"/>
              <a:buChar char="Ø"/>
            </a:pPr>
            <a:r>
              <a:rPr lang="en-GB" sz="2800" dirty="0"/>
              <a:t>Afraid</a:t>
            </a:r>
          </a:p>
          <a:p>
            <a:pPr lvl="4">
              <a:lnSpc>
                <a:spcPct val="200000"/>
              </a:lnSpc>
              <a:buClr>
                <a:schemeClr val="hlink"/>
              </a:buClr>
              <a:buFont typeface="Wingdings" pitchFamily="2" charset="2"/>
              <a:buChar char="Ø"/>
            </a:pPr>
            <a:r>
              <a:rPr lang="en-GB" sz="2800" dirty="0"/>
              <a:t>Claustrophobic</a:t>
            </a:r>
          </a:p>
          <a:p>
            <a:pPr lvl="4">
              <a:lnSpc>
                <a:spcPct val="200000"/>
              </a:lnSpc>
              <a:buClr>
                <a:schemeClr val="hlink"/>
              </a:buClr>
              <a:buFont typeface="Wingdings" pitchFamily="2" charset="2"/>
              <a:buChar char="Ø"/>
            </a:pPr>
            <a:r>
              <a:rPr lang="en-GB" sz="2800" dirty="0"/>
              <a:t>Panic</a:t>
            </a:r>
          </a:p>
          <a:p>
            <a:pPr lvl="4">
              <a:lnSpc>
                <a:spcPct val="200000"/>
              </a:lnSpc>
              <a:buClr>
                <a:schemeClr val="hlink"/>
              </a:buClr>
              <a:buFont typeface="Wingdings" pitchFamily="2" charset="2"/>
              <a:buChar char="Ø"/>
            </a:pPr>
            <a:r>
              <a:rPr lang="en-GB" sz="2800" dirty="0"/>
              <a:t>Cold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68313" y="1844675"/>
            <a:ext cx="8229600" cy="1143000"/>
          </a:xfrm>
        </p:spPr>
        <p:txBody>
          <a:bodyPr>
            <a:normAutofit/>
          </a:bodyPr>
          <a:lstStyle/>
          <a:p>
            <a:pPr algn="ctr"/>
            <a:r>
              <a:rPr lang="en-GB" sz="6600" b="1" u="sng" dirty="0">
                <a:latin typeface="Arial" pitchFamily="34" charset="0"/>
                <a:cs typeface="Arial" pitchFamily="34" charset="0"/>
              </a:rPr>
              <a:t>AIRBAGS</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idx="4294967295"/>
          </p:nvPr>
        </p:nvSpPr>
        <p:spPr bwMode="auto">
          <a:xfrm>
            <a:off x="179388" y="333375"/>
            <a:ext cx="8424862" cy="1200329"/>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sng" strike="noStrike" kern="1200" cap="none" spc="0" normalizeH="0" baseline="0" noProof="0" dirty="0">
                <a:ln>
                  <a:noFill/>
                </a:ln>
                <a:solidFill>
                  <a:schemeClr val="tx1"/>
                </a:solidFill>
                <a:effectLst/>
                <a:uLnTx/>
                <a:uFillTx/>
                <a:latin typeface="Arial" charset="0"/>
                <a:ea typeface="+mn-ea"/>
                <a:cs typeface="+mn-cs"/>
              </a:rPr>
              <a:t>For every vehicle collision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sng" strike="noStrike" kern="1200" cap="none" spc="0" normalizeH="0" baseline="0" noProof="0" dirty="0">
                <a:ln>
                  <a:noFill/>
                </a:ln>
                <a:solidFill>
                  <a:schemeClr val="tx1"/>
                </a:solidFill>
                <a:effectLst/>
                <a:uLnTx/>
                <a:uFillTx/>
                <a:latin typeface="Arial" charset="0"/>
                <a:ea typeface="+mn-ea"/>
                <a:cs typeface="+mn-cs"/>
              </a:rPr>
              <a:t>there are three collisions that occur</a:t>
            </a:r>
          </a:p>
        </p:txBody>
      </p:sp>
      <p:pic>
        <p:nvPicPr>
          <p:cNvPr id="28675" name="Picture 5" descr="IMG_1535"/>
          <p:cNvPicPr>
            <a:picLocks noChangeAspect="1" noChangeArrowheads="1"/>
          </p:cNvPicPr>
          <p:nvPr/>
        </p:nvPicPr>
        <p:blipFill>
          <a:blip r:embed="rId3" cstate="print"/>
          <a:srcRect/>
          <a:stretch>
            <a:fillRect/>
          </a:stretch>
        </p:blipFill>
        <p:spPr bwMode="auto">
          <a:xfrm>
            <a:off x="1763688" y="2420888"/>
            <a:ext cx="5834062" cy="3790950"/>
          </a:xfrm>
          <a:prstGeom prst="rect">
            <a:avLst/>
          </a:prstGeom>
          <a:noFill/>
          <a:ln w="9525">
            <a:noFill/>
            <a:miter lim="800000"/>
            <a:headEnd/>
            <a:tailEnd/>
          </a:ln>
        </p:spPr>
      </p:pic>
      <p:sp>
        <p:nvSpPr>
          <p:cNvPr id="14342" name="Rectangle 6"/>
          <p:cNvSpPr>
            <a:spLocks noChangeArrowheads="1"/>
          </p:cNvSpPr>
          <p:nvPr/>
        </p:nvSpPr>
        <p:spPr bwMode="auto">
          <a:xfrm>
            <a:off x="468313" y="1773238"/>
            <a:ext cx="4621212" cy="646112"/>
          </a:xfrm>
          <a:prstGeom prst="rect">
            <a:avLst/>
          </a:prstGeom>
          <a:noFill/>
          <a:ln w="9525">
            <a:noFill/>
            <a:miter lim="800000"/>
            <a:headEnd/>
            <a:tailEnd/>
          </a:ln>
          <a:effectLst/>
        </p:spPr>
        <p:txBody>
          <a:bodyPr wrap="none">
            <a:spAutoFit/>
          </a:bodyPr>
          <a:lstStyle/>
          <a:p>
            <a:pPr>
              <a:defRPr/>
            </a:pPr>
            <a:r>
              <a:rPr lang="en-GB" sz="3600" b="1" dirty="0">
                <a:cs typeface="+mn-cs"/>
              </a:rPr>
              <a:t>1.   Vehicle Collision</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6"/>
          <p:cNvSpPr>
            <a:spLocks noGrp="1" noChangeArrowheads="1"/>
          </p:cNvSpPr>
          <p:nvPr>
            <p:ph type="title" idx="4294967295"/>
          </p:nvPr>
        </p:nvSpPr>
        <p:spPr bwMode="auto">
          <a:xfrm>
            <a:off x="684213" y="333375"/>
            <a:ext cx="7488237" cy="6413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Arial" charset="0"/>
                <a:ea typeface="+mn-ea"/>
                <a:cs typeface="Arial" charset="0"/>
              </a:rPr>
              <a:t>2.   Casualty Collision</a:t>
            </a:r>
            <a:endParaRPr kumimoji="0" lang="en-US" sz="3600" b="1" i="0"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29698" name="Picture 4" descr="wound0005a-t">
            <a:hlinkClick r:id="rId2"/>
          </p:cNvPr>
          <p:cNvPicPr>
            <a:picLocks noChangeAspect="1" noChangeArrowheads="1"/>
          </p:cNvPicPr>
          <p:nvPr/>
        </p:nvPicPr>
        <p:blipFill>
          <a:blip r:embed="rId3" cstate="print"/>
          <a:srcRect/>
          <a:stretch>
            <a:fillRect/>
          </a:stretch>
        </p:blipFill>
        <p:spPr bwMode="auto">
          <a:xfrm>
            <a:off x="1547664" y="1196752"/>
            <a:ext cx="5976937" cy="494451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68313" y="2276475"/>
            <a:ext cx="8229600" cy="1143000"/>
          </a:xfrm>
        </p:spPr>
        <p:txBody>
          <a:bodyPr>
            <a:noAutofit/>
          </a:bodyPr>
          <a:lstStyle/>
          <a:p>
            <a:r>
              <a:rPr lang="en-GB" sz="7200" b="1" dirty="0">
                <a:latin typeface="Arial" pitchFamily="34" charset="0"/>
                <a:cs typeface="Arial" pitchFamily="34" charset="0"/>
              </a:rPr>
              <a:t>Introductions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Grp="1" noChangeArrowheads="1"/>
          </p:cNvSpPr>
          <p:nvPr>
            <p:ph type="title" idx="4294967295"/>
          </p:nvPr>
        </p:nvSpPr>
        <p:spPr bwMode="auto">
          <a:xfrm>
            <a:off x="323850" y="549275"/>
            <a:ext cx="4968875" cy="6413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Arial" charset="0"/>
                <a:ea typeface="+mn-ea"/>
                <a:cs typeface="Arial" charset="0"/>
              </a:rPr>
              <a:t>3.</a:t>
            </a:r>
            <a:r>
              <a:rPr kumimoji="0" lang="en-GB" sz="3600" b="1" i="0" u="none" strike="noStrike" kern="1200" cap="none" spc="0" normalizeH="0" baseline="0" noProof="0" dirty="0">
                <a:ln>
                  <a:noFill/>
                </a:ln>
                <a:solidFill>
                  <a:schemeClr val="tx1"/>
                </a:solidFill>
                <a:effectLst/>
                <a:uLnTx/>
                <a:uFillTx/>
                <a:latin typeface="Arial" charset="0"/>
                <a:ea typeface="+mn-ea"/>
                <a:cs typeface="Arial" charset="0"/>
              </a:rPr>
              <a:t>   Internal Collision</a:t>
            </a:r>
            <a:endParaRPr kumimoji="0" lang="en-US" sz="3600" b="1" i="0"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30723" name="Picture 5" descr="face0004b"/>
          <p:cNvPicPr>
            <a:picLocks noChangeAspect="1" noChangeArrowheads="1"/>
          </p:cNvPicPr>
          <p:nvPr/>
        </p:nvPicPr>
        <p:blipFill>
          <a:blip r:embed="rId3" cstate="print"/>
          <a:srcRect/>
          <a:stretch>
            <a:fillRect/>
          </a:stretch>
        </p:blipFill>
        <p:spPr bwMode="auto">
          <a:xfrm>
            <a:off x="539552" y="1556792"/>
            <a:ext cx="3819525" cy="4394200"/>
          </a:xfrm>
          <a:prstGeom prst="rect">
            <a:avLst/>
          </a:prstGeom>
          <a:noFill/>
          <a:ln w="9525">
            <a:noFill/>
            <a:miter lim="800000"/>
            <a:headEnd/>
            <a:tailEnd/>
          </a:ln>
        </p:spPr>
      </p:pic>
      <p:pic>
        <p:nvPicPr>
          <p:cNvPr id="30724" name="Picture 6" descr="chest0006"/>
          <p:cNvPicPr>
            <a:picLocks noChangeAspect="1" noChangeArrowheads="1"/>
          </p:cNvPicPr>
          <p:nvPr/>
        </p:nvPicPr>
        <p:blipFill>
          <a:blip r:embed="rId4" cstate="print"/>
          <a:srcRect/>
          <a:stretch>
            <a:fillRect/>
          </a:stretch>
        </p:blipFill>
        <p:spPr bwMode="auto">
          <a:xfrm>
            <a:off x="4860032" y="1556792"/>
            <a:ext cx="4033837" cy="4324350"/>
          </a:xfrm>
          <a:prstGeom prst="rect">
            <a:avLst/>
          </a:prstGeom>
          <a:noFill/>
          <a:ln w="9525">
            <a:noFill/>
            <a:miter lim="800000"/>
            <a:headEnd/>
            <a:tailEnd/>
          </a:ln>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274638"/>
            <a:ext cx="8229600" cy="1143000"/>
          </a:xfrm>
        </p:spPr>
        <p:txBody>
          <a:bodyPr>
            <a:normAutofit/>
          </a:bodyPr>
          <a:lstStyle/>
          <a:p>
            <a:pPr algn="ctr"/>
            <a:r>
              <a:rPr lang="en-GB" sz="4800" b="1" u="sng" dirty="0">
                <a:latin typeface="Arial" pitchFamily="34" charset="0"/>
                <a:cs typeface="Arial" pitchFamily="34" charset="0"/>
              </a:rPr>
              <a:t>RTC - FIRE</a:t>
            </a:r>
            <a:endParaRPr lang="en-US" sz="4800" b="1" u="sng" dirty="0">
              <a:latin typeface="Arial" pitchFamily="34" charset="0"/>
              <a:cs typeface="Arial" pitchFamily="34" charset="0"/>
            </a:endParaRPr>
          </a:p>
        </p:txBody>
      </p:sp>
      <p:sp>
        <p:nvSpPr>
          <p:cNvPr id="31748" name="Rectangle 5"/>
          <p:cNvSpPr>
            <a:spLocks noChangeArrowheads="1"/>
          </p:cNvSpPr>
          <p:nvPr/>
        </p:nvSpPr>
        <p:spPr bwMode="auto">
          <a:xfrm>
            <a:off x="250825" y="2420938"/>
            <a:ext cx="5329238" cy="3670300"/>
          </a:xfrm>
          <a:prstGeom prst="rect">
            <a:avLst/>
          </a:prstGeom>
          <a:noFill/>
          <a:ln w="9525">
            <a:noFill/>
            <a:miter lim="800000"/>
            <a:headEnd/>
            <a:tailEnd/>
          </a:ln>
        </p:spPr>
        <p:txBody>
          <a:bodyPr>
            <a:spAutoFit/>
          </a:bodyPr>
          <a:lstStyle/>
          <a:p>
            <a:pPr>
              <a:lnSpc>
                <a:spcPct val="200000"/>
              </a:lnSpc>
              <a:buFont typeface="Wingdings" pitchFamily="2" charset="2"/>
              <a:buChar char="Ø"/>
            </a:pPr>
            <a:r>
              <a:rPr lang="en-GB" sz="2400" b="1" dirty="0"/>
              <a:t>Sudden deceleration may cause:</a:t>
            </a:r>
          </a:p>
          <a:p>
            <a:pPr>
              <a:lnSpc>
                <a:spcPct val="200000"/>
              </a:lnSpc>
              <a:buFont typeface="Wingdings" pitchFamily="2" charset="2"/>
              <a:buChar char="Ø"/>
            </a:pPr>
            <a:r>
              <a:rPr lang="en-GB" sz="2400" b="1" dirty="0"/>
              <a:t>Fuel lines to fracture</a:t>
            </a:r>
          </a:p>
          <a:p>
            <a:pPr>
              <a:lnSpc>
                <a:spcPct val="200000"/>
              </a:lnSpc>
              <a:buFont typeface="Wingdings" pitchFamily="2" charset="2"/>
              <a:buChar char="Ø"/>
            </a:pPr>
            <a:r>
              <a:rPr lang="en-GB" sz="2400" b="1" dirty="0"/>
              <a:t>Fuel to leak</a:t>
            </a:r>
          </a:p>
          <a:p>
            <a:pPr>
              <a:lnSpc>
                <a:spcPct val="200000"/>
              </a:lnSpc>
              <a:buFont typeface="Wingdings" pitchFamily="2" charset="2"/>
              <a:buChar char="Ø"/>
            </a:pPr>
            <a:r>
              <a:rPr lang="en-GB" sz="2400" b="1" dirty="0"/>
              <a:t>short circuit or spark from impact</a:t>
            </a:r>
          </a:p>
          <a:p>
            <a:pPr>
              <a:lnSpc>
                <a:spcPct val="200000"/>
              </a:lnSpc>
            </a:pPr>
            <a:r>
              <a:rPr lang="en-GB" sz="2400" b="1" dirty="0"/>
              <a:t>   may cause ignition of vapour</a:t>
            </a:r>
          </a:p>
        </p:txBody>
      </p:sp>
      <p:sp>
        <p:nvSpPr>
          <p:cNvPr id="31749" name="Rectangle 6"/>
          <p:cNvSpPr>
            <a:spLocks noChangeArrowheads="1"/>
          </p:cNvSpPr>
          <p:nvPr/>
        </p:nvSpPr>
        <p:spPr bwMode="auto">
          <a:xfrm>
            <a:off x="1258888" y="1773238"/>
            <a:ext cx="2439987" cy="461962"/>
          </a:xfrm>
          <a:prstGeom prst="rect">
            <a:avLst/>
          </a:prstGeom>
          <a:noFill/>
          <a:ln w="9525">
            <a:noFill/>
            <a:miter lim="800000"/>
            <a:headEnd/>
            <a:tailEnd/>
          </a:ln>
        </p:spPr>
        <p:txBody>
          <a:bodyPr wrap="none">
            <a:spAutoFit/>
          </a:bodyPr>
          <a:lstStyle/>
          <a:p>
            <a:r>
              <a:rPr lang="en-GB" sz="2400" b="1" u="sng"/>
              <a:t>Vehicles on fire</a:t>
            </a:r>
          </a:p>
        </p:txBody>
      </p:sp>
      <p:pic>
        <p:nvPicPr>
          <p:cNvPr id="31747" name="Picture 4" descr="Car Fire"/>
          <p:cNvPicPr>
            <a:picLocks noGrp="1" noChangeAspect="1" noChangeArrowheads="1"/>
          </p:cNvPicPr>
          <p:nvPr>
            <p:ph type="body" idx="4294967295"/>
          </p:nvPr>
        </p:nvPicPr>
        <p:blipFill>
          <a:blip r:embed="rId2" cstate="print"/>
          <a:srcRect/>
          <a:stretch>
            <a:fillRect/>
          </a:stretch>
        </p:blipFill>
        <p:spPr>
          <a:xfrm>
            <a:off x="5832475" y="2997200"/>
            <a:ext cx="3311525" cy="221932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4A95-30A8-403A-A5BF-C0D5CBA4A903}"/>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Road traffic collision</a:t>
            </a:r>
          </a:p>
        </p:txBody>
      </p:sp>
      <p:pic>
        <p:nvPicPr>
          <p:cNvPr id="32771" name="Picture 4" descr="Image07"/>
          <p:cNvPicPr>
            <a:picLocks noGrp="1" noChangeAspect="1" noChangeArrowheads="1"/>
          </p:cNvPicPr>
          <p:nvPr>
            <p:ph type="body" idx="4294967295"/>
          </p:nvPr>
        </p:nvPicPr>
        <p:blipFill>
          <a:blip r:embed="rId3" cstate="print"/>
          <a:srcRect/>
          <a:stretch>
            <a:fillRect/>
          </a:stretch>
        </p:blipFill>
        <p:spPr>
          <a:xfrm>
            <a:off x="1" y="0"/>
            <a:ext cx="9144000" cy="6093296"/>
          </a:xfr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04864"/>
            <a:ext cx="8229600" cy="1143000"/>
          </a:xfrm>
        </p:spPr>
        <p:txBody>
          <a:bodyPr>
            <a:noAutofit/>
          </a:bodyPr>
          <a:lstStyle/>
          <a:p>
            <a:pPr algn="ctr"/>
            <a:r>
              <a:rPr lang="en-GB" sz="7200" dirty="0"/>
              <a:t>Motorcycles</a:t>
            </a:r>
          </a:p>
        </p:txBody>
      </p:sp>
    </p:spTree>
    <p:extLst>
      <p:ext uri="{BB962C8B-B14F-4D97-AF65-F5344CB8AC3E}">
        <p14:creationId xmlns:p14="http://schemas.microsoft.com/office/powerpoint/2010/main" val="2191016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Motorcycles - 5 Points to Safety</a:t>
            </a:r>
          </a:p>
        </p:txBody>
      </p:sp>
      <p:sp>
        <p:nvSpPr>
          <p:cNvPr id="3" name="Content Placeholder 2"/>
          <p:cNvSpPr>
            <a:spLocks noGrp="1"/>
          </p:cNvSpPr>
          <p:nvPr>
            <p:ph idx="1"/>
          </p:nvPr>
        </p:nvSpPr>
        <p:spPr>
          <a:xfrm>
            <a:off x="457200" y="1928803"/>
            <a:ext cx="8291264" cy="4071966"/>
          </a:xfrm>
        </p:spPr>
        <p:txBody>
          <a:bodyPr>
            <a:normAutofit fontScale="92500" lnSpcReduction="10000"/>
          </a:bodyPr>
          <a:lstStyle/>
          <a:p>
            <a:r>
              <a:rPr lang="en-GB" dirty="0"/>
              <a:t>Gear up - Wear full protective gear.</a:t>
            </a:r>
          </a:p>
          <a:p>
            <a:endParaRPr lang="en-GB" dirty="0"/>
          </a:p>
          <a:p>
            <a:r>
              <a:rPr lang="en-GB" dirty="0"/>
              <a:t>Slow up – Stay well within limits, especially on bends.</a:t>
            </a:r>
          </a:p>
          <a:p>
            <a:endParaRPr lang="en-GB" dirty="0"/>
          </a:p>
          <a:p>
            <a:r>
              <a:rPr lang="en-GB" dirty="0"/>
              <a:t>Wait up – never overtake unless its 100% safe.</a:t>
            </a:r>
          </a:p>
          <a:p>
            <a:endParaRPr lang="en-GB" dirty="0"/>
          </a:p>
          <a:p>
            <a:r>
              <a:rPr lang="en-GB" dirty="0"/>
              <a:t>Brighten up – Wear light &amp; reflective clothing and use 		      dipped headlights at all times.</a:t>
            </a:r>
          </a:p>
          <a:p>
            <a:endParaRPr lang="en-GB" dirty="0"/>
          </a:p>
          <a:p>
            <a:r>
              <a:rPr lang="en-GB" dirty="0"/>
              <a:t>Check up – Check and service your bike regularly.</a:t>
            </a:r>
          </a:p>
          <a:p>
            <a:endParaRPr lang="en-GB" dirty="0"/>
          </a:p>
          <a:p>
            <a:endParaRPr lang="en-GB" dirty="0"/>
          </a:p>
        </p:txBody>
      </p:sp>
    </p:spTree>
    <p:extLst>
      <p:ext uri="{BB962C8B-B14F-4D97-AF65-F5344CB8AC3E}">
        <p14:creationId xmlns:p14="http://schemas.microsoft.com/office/powerpoint/2010/main" val="3188667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bwMode="auto">
          <a:xfrm>
            <a:off x="2555776" y="764704"/>
            <a:ext cx="3887787" cy="544764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0" u="sng"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rPr>
              <a:t>Think !!!!</a:t>
            </a:r>
            <a:br>
              <a:rPr kumimoji="0" lang="en-GB" sz="5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rPr>
            </a:br>
            <a:endParaRPr kumimoji="0" lang="en-GB" sz="5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endParaRPr>
          </a:p>
          <a:p>
            <a:pPr marL="0" marR="0" lvl="0" indent="0" algn="ctr" defTabSz="914400" rtl="0" eaLnBrk="1" fontAlgn="base" latinLnBrk="0" hangingPunct="1">
              <a:lnSpc>
                <a:spcPct val="200000"/>
              </a:lnSpc>
              <a:spcBef>
                <a:spcPct val="0"/>
              </a:spcBef>
              <a:spcAft>
                <a:spcPct val="0"/>
              </a:spcAft>
              <a:buClrTx/>
              <a:buSzTx/>
              <a:buFontTx/>
              <a:buNone/>
              <a:tabLst/>
              <a:defRPr/>
            </a:pPr>
            <a:r>
              <a:rPr kumimoji="0" lang="en-GB" sz="4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rPr>
              <a:t>Seatbelts !</a:t>
            </a:r>
            <a:br>
              <a:rPr kumimoji="0" lang="en-GB" sz="4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rPr>
            </a:br>
            <a:r>
              <a:rPr kumimoji="0" lang="en-GB" sz="4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rPr>
              <a:t>Seatbelts !</a:t>
            </a:r>
            <a:br>
              <a:rPr kumimoji="0" lang="en-GB" sz="4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rPr>
            </a:br>
            <a:r>
              <a:rPr kumimoji="0" lang="en-GB" sz="4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rPr>
              <a:t>Seatbelts !</a:t>
            </a:r>
            <a:endParaRPr kumimoji="0" lang="en-US" sz="4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charset="0"/>
              <a:ea typeface="+mn-ea"/>
              <a:cs typeface="+mn-cs"/>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67544" y="764704"/>
            <a:ext cx="8229600" cy="1143000"/>
          </a:xfrm>
        </p:spPr>
        <p:txBody>
          <a:bodyPr>
            <a:noAutofit/>
          </a:bodyPr>
          <a:lstStyle/>
          <a:p>
            <a:r>
              <a:rPr lang="en-GB" sz="4000" dirty="0">
                <a:latin typeface="Arial" pitchFamily="34" charset="0"/>
                <a:cs typeface="Arial" pitchFamily="34" charset="0"/>
              </a:rPr>
              <a:t>In a crash of 30mph by how many times does your body weight increase?</a:t>
            </a:r>
          </a:p>
        </p:txBody>
      </p:sp>
      <p:sp>
        <p:nvSpPr>
          <p:cNvPr id="43011" name="Content Placeholder 2"/>
          <p:cNvSpPr>
            <a:spLocks noGrp="1"/>
          </p:cNvSpPr>
          <p:nvPr>
            <p:ph idx="1"/>
          </p:nvPr>
        </p:nvSpPr>
        <p:spPr/>
        <p:txBody>
          <a:bodyPr/>
          <a:lstStyle/>
          <a:p>
            <a:endParaRPr lang="en-GB" dirty="0"/>
          </a:p>
          <a:p>
            <a:endParaRPr lang="en-GB" dirty="0"/>
          </a:p>
          <a:p>
            <a:endParaRPr lang="en-GB" dirty="0"/>
          </a:p>
          <a:p>
            <a:pPr>
              <a:buFontTx/>
              <a:buNone/>
            </a:pPr>
            <a:r>
              <a:rPr lang="en-GB" sz="5400" b="1" dirty="0"/>
              <a:t>X5        </a:t>
            </a:r>
            <a:r>
              <a:rPr lang="en-GB" sz="5400" dirty="0"/>
              <a:t>X15</a:t>
            </a:r>
            <a:r>
              <a:rPr lang="en-GB" sz="5400" b="1" dirty="0"/>
              <a:t>        X30</a:t>
            </a:r>
          </a:p>
          <a:p>
            <a:endParaRPr lang="en-GB" dirty="0"/>
          </a:p>
          <a:p>
            <a:endParaRPr lang="en-GB" dirty="0"/>
          </a:p>
          <a:p>
            <a:endParaRPr lang="en-GB" dirty="0"/>
          </a:p>
          <a:p>
            <a:endParaRPr lang="en-GB" dirty="0"/>
          </a:p>
          <a:p>
            <a:endParaRPr lang="en-GB" dirty="0"/>
          </a:p>
          <a:p>
            <a:endParaRPr lang="en-GB" dirty="0"/>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67544" y="764704"/>
            <a:ext cx="8229600" cy="1143000"/>
          </a:xfrm>
        </p:spPr>
        <p:txBody>
          <a:bodyPr>
            <a:noAutofit/>
          </a:bodyPr>
          <a:lstStyle/>
          <a:p>
            <a:r>
              <a:rPr lang="en-GB" sz="4000" dirty="0">
                <a:latin typeface="Arial" pitchFamily="34" charset="0"/>
                <a:cs typeface="Arial" pitchFamily="34" charset="0"/>
              </a:rPr>
              <a:t>In a crash of 30mph by how many times does your body weight increase?</a:t>
            </a:r>
          </a:p>
        </p:txBody>
      </p:sp>
      <p:sp>
        <p:nvSpPr>
          <p:cNvPr id="44035" name="Content Placeholder 2"/>
          <p:cNvSpPr>
            <a:spLocks noGrp="1"/>
          </p:cNvSpPr>
          <p:nvPr>
            <p:ph idx="1"/>
          </p:nvPr>
        </p:nvSpPr>
        <p:spPr/>
        <p:txBody>
          <a:bodyPr/>
          <a:lstStyle/>
          <a:p>
            <a:endParaRPr lang="en-GB" dirty="0"/>
          </a:p>
          <a:p>
            <a:endParaRPr lang="en-GB" dirty="0"/>
          </a:p>
          <a:p>
            <a:endParaRPr lang="en-GB" dirty="0"/>
          </a:p>
          <a:p>
            <a:pPr>
              <a:buFontTx/>
              <a:buNone/>
            </a:pPr>
            <a:r>
              <a:rPr lang="en-GB" sz="5400" b="1" dirty="0"/>
              <a:t>  </a:t>
            </a:r>
            <a:r>
              <a:rPr lang="en-GB" sz="5400" b="0" dirty="0"/>
              <a:t>x5      x15     </a:t>
            </a:r>
            <a:r>
              <a:rPr lang="en-GB" sz="9600" b="1" u="sng" dirty="0"/>
              <a:t>x30</a:t>
            </a:r>
            <a:endParaRPr lang="en-GB" sz="5400" b="1" dirty="0"/>
          </a:p>
          <a:p>
            <a:endParaRPr lang="en-GB" dirty="0"/>
          </a:p>
          <a:p>
            <a:endParaRPr lang="en-GB" dirty="0"/>
          </a:p>
          <a:p>
            <a:endParaRPr lang="en-GB" dirty="0"/>
          </a:p>
          <a:p>
            <a:endParaRPr lang="en-GB" dirty="0"/>
          </a:p>
          <a:p>
            <a:endParaRPr lang="en-GB" dirty="0"/>
          </a:p>
          <a:p>
            <a:endParaRPr lang="en-GB" dirty="0"/>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idx="4294967295"/>
          </p:nvPr>
        </p:nvSpPr>
        <p:spPr bwMode="auto">
          <a:xfrm>
            <a:off x="539552" y="548680"/>
            <a:ext cx="7996100" cy="769441"/>
          </a:xfrm>
          <a:prstGeom prst="rect">
            <a:avLst/>
          </a:prstGeom>
          <a:noFill/>
          <a:ln w="9525">
            <a:noFill/>
            <a:prstDash/>
            <a:miter lim="800000"/>
            <a:headEnd/>
            <a:tailEn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400" b="1" i="0" u="sng" strike="noStrike" kern="1200" cap="none" spc="0" normalizeH="0" baseline="0" noProof="0" dirty="0">
                <a:ln>
                  <a:noFill/>
                </a:ln>
                <a:solidFill>
                  <a:schemeClr val="tx1"/>
                </a:solidFill>
                <a:effectLst/>
                <a:uLnTx/>
                <a:uFillTx/>
                <a:latin typeface="Arial" charset="0"/>
                <a:ea typeface="+mn-ea"/>
                <a:cs typeface="+mn-cs"/>
              </a:rPr>
              <a:t>What are the consequences?</a:t>
            </a:r>
            <a:endParaRPr kumimoji="0" lang="en-US" sz="4400" b="1" i="0" u="sng" strike="noStrike" kern="1200" cap="none" spc="0" normalizeH="0" baseline="0" noProof="0" dirty="0">
              <a:ln>
                <a:noFill/>
              </a:ln>
              <a:solidFill>
                <a:schemeClr val="tx1"/>
              </a:solidFill>
              <a:effectLst/>
              <a:uLnTx/>
              <a:uFillTx/>
              <a:latin typeface="Arial" charset="0"/>
              <a:ea typeface="+mn-ea"/>
              <a:cs typeface="+mn-cs"/>
            </a:endParaRPr>
          </a:p>
        </p:txBody>
      </p:sp>
      <p:sp>
        <p:nvSpPr>
          <p:cNvPr id="46082" name="Rectangle 4"/>
          <p:cNvSpPr>
            <a:spLocks noChangeArrowheads="1"/>
          </p:cNvSpPr>
          <p:nvPr/>
        </p:nvSpPr>
        <p:spPr bwMode="auto">
          <a:xfrm>
            <a:off x="457200" y="1600200"/>
            <a:ext cx="8229600" cy="4530725"/>
          </a:xfrm>
          <a:prstGeom prst="rect">
            <a:avLst/>
          </a:prstGeom>
          <a:noFill/>
          <a:ln w="9525">
            <a:noFill/>
            <a:miter lim="800000"/>
            <a:headEnd/>
            <a:tailEnd/>
          </a:ln>
        </p:spPr>
        <p:txBody>
          <a:bodyPr/>
          <a:lstStyle/>
          <a:p>
            <a:pPr marL="342900" indent="-342900">
              <a:lnSpc>
                <a:spcPct val="250000"/>
              </a:lnSpc>
              <a:spcBef>
                <a:spcPct val="20000"/>
              </a:spcBef>
              <a:buFont typeface="Wingdings" pitchFamily="2" charset="2"/>
              <a:buChar char="Ø"/>
            </a:pPr>
            <a:r>
              <a:rPr lang="en-GB" sz="2400" dirty="0"/>
              <a:t>Loss of your own Life</a:t>
            </a:r>
          </a:p>
          <a:p>
            <a:pPr marL="342900" indent="-342900">
              <a:lnSpc>
                <a:spcPct val="250000"/>
              </a:lnSpc>
              <a:spcBef>
                <a:spcPct val="20000"/>
              </a:spcBef>
              <a:buFont typeface="Wingdings" pitchFamily="2" charset="2"/>
              <a:buChar char="Ø"/>
            </a:pPr>
            <a:r>
              <a:rPr lang="en-GB" sz="2400" dirty="0"/>
              <a:t>Loss of loved ones </a:t>
            </a:r>
          </a:p>
          <a:p>
            <a:pPr marL="342900" indent="-342900">
              <a:lnSpc>
                <a:spcPct val="250000"/>
              </a:lnSpc>
              <a:spcBef>
                <a:spcPct val="20000"/>
              </a:spcBef>
              <a:buFont typeface="Wingdings" pitchFamily="2" charset="2"/>
              <a:buChar char="Ø"/>
            </a:pPr>
            <a:r>
              <a:rPr lang="en-GB" sz="2400" dirty="0"/>
              <a:t>Life changing severe disability</a:t>
            </a:r>
          </a:p>
          <a:p>
            <a:pPr marL="342900" indent="-342900">
              <a:lnSpc>
                <a:spcPct val="150000"/>
              </a:lnSpc>
              <a:spcBef>
                <a:spcPct val="20000"/>
              </a:spcBef>
              <a:buFont typeface="Wingdings" pitchFamily="2" charset="2"/>
              <a:buChar char="Ø"/>
            </a:pPr>
            <a:r>
              <a:rPr lang="en-GB" sz="2400" dirty="0"/>
              <a:t>The effect on immediate family when they receive the dreaded knock on the door from the Police!</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r>
              <a:rPr lang="en-GB" sz="3600" b="1" u="sng" dirty="0">
                <a:latin typeface="Arial" pitchFamily="34" charset="0"/>
                <a:cs typeface="Arial" pitchFamily="34" charset="0"/>
              </a:rPr>
              <a:t>What are the consequences of dangerous driving?</a:t>
            </a:r>
            <a:endParaRPr lang="en-US" sz="3600" b="1" u="sng" dirty="0">
              <a:latin typeface="Arial" pitchFamily="34" charset="0"/>
              <a:cs typeface="Arial" pitchFamily="34" charset="0"/>
            </a:endParaRPr>
          </a:p>
        </p:txBody>
      </p:sp>
      <p:sp>
        <p:nvSpPr>
          <p:cNvPr id="106499" name="Rectangle 3"/>
          <p:cNvSpPr>
            <a:spLocks noGrp="1" noChangeArrowheads="1"/>
          </p:cNvSpPr>
          <p:nvPr>
            <p:ph type="body" sz="half" idx="1"/>
          </p:nvPr>
        </p:nvSpPr>
        <p:spPr>
          <a:xfrm>
            <a:off x="467544" y="4077072"/>
            <a:ext cx="7570787" cy="1617663"/>
          </a:xfrm>
        </p:spPr>
        <p:txBody>
          <a:bodyPr>
            <a:normAutofit fontScale="25000" lnSpcReduction="20000"/>
          </a:bodyPr>
          <a:lstStyle/>
          <a:p>
            <a:pPr>
              <a:buFontTx/>
              <a:buNone/>
            </a:pPr>
            <a:endParaRPr lang="en-GB" sz="2800" dirty="0"/>
          </a:p>
          <a:p>
            <a:pPr>
              <a:buFont typeface="Wingdings" pitchFamily="2" charset="2"/>
              <a:buChar char="Ø"/>
            </a:pPr>
            <a:r>
              <a:rPr lang="en-GB" sz="7200" b="0" dirty="0">
                <a:latin typeface="Arial" pitchFamily="34" charset="0"/>
                <a:cs typeface="Arial" pitchFamily="34" charset="0"/>
              </a:rPr>
              <a:t>Losing your licence can have a big impact on your daily life</a:t>
            </a:r>
          </a:p>
          <a:p>
            <a:pPr>
              <a:buNone/>
            </a:pPr>
            <a:endParaRPr lang="en-GB" sz="7200" b="0" dirty="0">
              <a:latin typeface="Arial" pitchFamily="34" charset="0"/>
              <a:cs typeface="Arial" pitchFamily="34" charset="0"/>
            </a:endParaRPr>
          </a:p>
          <a:p>
            <a:pPr>
              <a:buFont typeface="Wingdings" pitchFamily="2" charset="2"/>
              <a:buChar char="Ø"/>
            </a:pPr>
            <a:r>
              <a:rPr lang="en-GB" sz="7200" b="0" dirty="0">
                <a:latin typeface="Arial" pitchFamily="34" charset="0"/>
                <a:cs typeface="Arial" pitchFamily="34" charset="0"/>
              </a:rPr>
              <a:t>Lots of jobs require a clean driving licence</a:t>
            </a:r>
          </a:p>
          <a:p>
            <a:pPr>
              <a:buNone/>
            </a:pPr>
            <a:endParaRPr lang="en-GB" sz="7200" b="0" dirty="0">
              <a:latin typeface="Arial" pitchFamily="34" charset="0"/>
              <a:cs typeface="Arial" pitchFamily="34" charset="0"/>
            </a:endParaRPr>
          </a:p>
          <a:p>
            <a:pPr>
              <a:buFont typeface="Wingdings" pitchFamily="2" charset="2"/>
              <a:buChar char="Ø"/>
            </a:pPr>
            <a:r>
              <a:rPr lang="en-GB" sz="7200" b="0" dirty="0">
                <a:latin typeface="Arial" pitchFamily="34" charset="0"/>
                <a:cs typeface="Arial" pitchFamily="34" charset="0"/>
              </a:rPr>
              <a:t>Money you spend on learning to drive and getting a car will be wasted</a:t>
            </a:r>
          </a:p>
          <a:p>
            <a:endParaRPr lang="en-GB" sz="2000" dirty="0"/>
          </a:p>
          <a:p>
            <a:endParaRPr lang="en-GB" sz="2000" dirty="0"/>
          </a:p>
        </p:txBody>
      </p:sp>
      <p:pic>
        <p:nvPicPr>
          <p:cNvPr id="106500" name="Picture 4" descr="Image Preview"/>
          <p:cNvPicPr>
            <a:picLocks noGrp="1" noChangeAspect="1" noChangeArrowheads="1"/>
          </p:cNvPicPr>
          <p:nvPr>
            <p:ph sz="half" idx="2"/>
          </p:nvPr>
        </p:nvPicPr>
        <p:blipFill>
          <a:blip r:embed="rId4" cstate="print"/>
          <a:srcRect/>
          <a:stretch>
            <a:fillRect/>
          </a:stretch>
        </p:blipFill>
        <p:spPr>
          <a:xfrm>
            <a:off x="3059832" y="1484784"/>
            <a:ext cx="3240087" cy="2427287"/>
          </a:xfr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5"/>
          <p:cNvSpPr txBox="1">
            <a:spLocks noGrp="1" noChangeArrowheads="1"/>
          </p:cNvSpPr>
          <p:nvPr>
            <p:ph type="title" idx="4294967295"/>
          </p:nvPr>
        </p:nvSpPr>
        <p:spPr bwMode="auto">
          <a:xfrm>
            <a:off x="2916238" y="692150"/>
            <a:ext cx="3168650" cy="6413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sng" strike="noStrike" kern="1200" cap="none" spc="0" normalizeH="0" baseline="0" noProof="0" dirty="0">
                <a:ln>
                  <a:noFill/>
                </a:ln>
                <a:solidFill>
                  <a:schemeClr val="tx1"/>
                </a:solidFill>
                <a:effectLst/>
                <a:uLnTx/>
                <a:uFillTx/>
                <a:latin typeface="Arial" charset="0"/>
                <a:ea typeface="+mn-ea"/>
                <a:cs typeface="Arial" charset="0"/>
              </a:rPr>
              <a:t>Aims</a:t>
            </a:r>
            <a:endParaRPr kumimoji="0" lang="en-US" sz="3600" b="1" i="0" u="sng"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3076" name="Rectangle 4"/>
          <p:cNvSpPr>
            <a:spLocks noChangeArrowheads="1"/>
          </p:cNvSpPr>
          <p:nvPr/>
        </p:nvSpPr>
        <p:spPr bwMode="auto">
          <a:xfrm>
            <a:off x="827088" y="1773238"/>
            <a:ext cx="7416800" cy="3970337"/>
          </a:xfrm>
          <a:prstGeom prst="rect">
            <a:avLst/>
          </a:prstGeom>
          <a:noFill/>
          <a:ln w="9525">
            <a:noFill/>
            <a:miter lim="800000"/>
            <a:headEnd/>
            <a:tailEnd/>
          </a:ln>
          <a:effectLst/>
        </p:spPr>
        <p:txBody>
          <a:bodyPr>
            <a:spAutoFit/>
          </a:bodyPr>
          <a:lstStyle/>
          <a:p>
            <a:pPr lvl="3">
              <a:lnSpc>
                <a:spcPct val="150000"/>
              </a:lnSpc>
              <a:buFont typeface="Wingdings" pitchFamily="2" charset="2"/>
              <a:buChar char="Ø"/>
              <a:defRPr/>
            </a:pPr>
            <a:r>
              <a:rPr lang="en-GB" sz="2400" b="1" dirty="0"/>
              <a:t>To look at common causes of RTC</a:t>
            </a:r>
          </a:p>
          <a:p>
            <a:pPr lvl="3">
              <a:lnSpc>
                <a:spcPct val="150000"/>
              </a:lnSpc>
              <a:defRPr/>
            </a:pPr>
            <a:endParaRPr lang="en-GB" sz="2400" b="1" dirty="0"/>
          </a:p>
          <a:p>
            <a:pPr lvl="3">
              <a:lnSpc>
                <a:spcPct val="150000"/>
              </a:lnSpc>
              <a:buFont typeface="Wingdings" pitchFamily="2" charset="2"/>
              <a:buChar char="Ø"/>
              <a:defRPr/>
            </a:pPr>
            <a:r>
              <a:rPr lang="en-GB" sz="2400" b="1" dirty="0"/>
              <a:t> Common injuries caused by RTC</a:t>
            </a:r>
          </a:p>
          <a:p>
            <a:pPr lvl="3">
              <a:lnSpc>
                <a:spcPct val="150000"/>
              </a:lnSpc>
              <a:defRPr/>
            </a:pPr>
            <a:endParaRPr lang="en-GB" sz="2400" b="1" dirty="0"/>
          </a:p>
          <a:p>
            <a:pPr lvl="3">
              <a:lnSpc>
                <a:spcPct val="150000"/>
              </a:lnSpc>
              <a:buFont typeface="Wingdings" pitchFamily="2" charset="2"/>
              <a:buChar char="Ø"/>
              <a:defRPr/>
            </a:pPr>
            <a:r>
              <a:rPr lang="en-GB" sz="2400" b="1" dirty="0"/>
              <a:t>The after effects of an RTC</a:t>
            </a:r>
          </a:p>
          <a:p>
            <a:pPr lvl="3">
              <a:lnSpc>
                <a:spcPct val="150000"/>
              </a:lnSpc>
              <a:defRPr/>
            </a:pPr>
            <a:endParaRPr lang="en-GB" sz="2400" b="1" dirty="0"/>
          </a:p>
          <a:p>
            <a:pPr lvl="3">
              <a:lnSpc>
                <a:spcPct val="150000"/>
              </a:lnSpc>
              <a:buFont typeface="Wingdings" pitchFamily="2" charset="2"/>
              <a:buChar char="Ø"/>
              <a:defRPr/>
            </a:pPr>
            <a:r>
              <a:rPr lang="en-GB" sz="2400" b="1" dirty="0"/>
              <a:t>The consequences of RTC</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GB" sz="3600" b="1" u="sng" dirty="0">
                <a:latin typeface="Arial" pitchFamily="34" charset="0"/>
                <a:cs typeface="Arial" pitchFamily="34" charset="0"/>
              </a:rPr>
              <a:t>What are the for </a:t>
            </a:r>
            <a:r>
              <a:rPr lang="en-GB" u="sng" dirty="0">
                <a:latin typeface="Arial" pitchFamily="34" charset="0"/>
                <a:cs typeface="Arial" pitchFamily="34" charset="0"/>
              </a:rPr>
              <a:t>Maximum Sentences for </a:t>
            </a:r>
            <a:r>
              <a:rPr lang="en-GB" sz="3600" b="1" u="sng" dirty="0">
                <a:latin typeface="Arial" pitchFamily="34" charset="0"/>
                <a:cs typeface="Arial" pitchFamily="34" charset="0"/>
              </a:rPr>
              <a:t>dangerous driving?  </a:t>
            </a:r>
            <a:endParaRPr lang="en-US" sz="3600" b="1" u="sng" dirty="0">
              <a:latin typeface="Arial" pitchFamily="34" charset="0"/>
              <a:cs typeface="Arial" pitchFamily="34" charset="0"/>
            </a:endParaRPr>
          </a:p>
        </p:txBody>
      </p:sp>
      <p:sp>
        <p:nvSpPr>
          <p:cNvPr id="108547" name="Rectangle 3"/>
          <p:cNvSpPr>
            <a:spLocks noGrp="1" noChangeArrowheads="1"/>
          </p:cNvSpPr>
          <p:nvPr>
            <p:ph idx="1"/>
          </p:nvPr>
        </p:nvSpPr>
        <p:spPr>
          <a:xfrm>
            <a:off x="0" y="1928803"/>
            <a:ext cx="9144000" cy="4071966"/>
          </a:xfrm>
        </p:spPr>
        <p:txBody>
          <a:bodyPr>
            <a:normAutofit/>
          </a:bodyPr>
          <a:lstStyle/>
          <a:p>
            <a:pPr>
              <a:lnSpc>
                <a:spcPct val="90000"/>
              </a:lnSpc>
              <a:buFontTx/>
              <a:buNone/>
            </a:pPr>
            <a:endParaRPr lang="en-GB" dirty="0">
              <a:solidFill>
                <a:srgbClr val="FF0000"/>
              </a:solidFill>
            </a:endParaRPr>
          </a:p>
          <a:p>
            <a:pPr>
              <a:lnSpc>
                <a:spcPct val="90000"/>
              </a:lnSpc>
              <a:buFontTx/>
              <a:buNone/>
            </a:pPr>
            <a:endParaRPr lang="en-GB" dirty="0">
              <a:solidFill>
                <a:srgbClr val="FF0000"/>
              </a:solidFill>
            </a:endParaRPr>
          </a:p>
          <a:p>
            <a:pPr>
              <a:lnSpc>
                <a:spcPct val="90000"/>
              </a:lnSpc>
            </a:pPr>
            <a:endParaRPr lang="en-GB" dirty="0">
              <a:solidFill>
                <a:srgbClr val="FF0000"/>
              </a:solidFill>
            </a:endParaRPr>
          </a:p>
          <a:p>
            <a:pPr>
              <a:lnSpc>
                <a:spcPct val="90000"/>
              </a:lnSpc>
            </a:pPr>
            <a:endParaRPr lang="en-GB" dirty="0">
              <a:solidFill>
                <a:srgbClr val="FF0000"/>
              </a:solidFill>
            </a:endParaRPr>
          </a:p>
          <a:p>
            <a:pPr>
              <a:lnSpc>
                <a:spcPct val="90000"/>
              </a:lnSpc>
            </a:pPr>
            <a:endParaRPr lang="en-GB" dirty="0">
              <a:solidFill>
                <a:srgbClr val="FF0000"/>
              </a:solidFill>
            </a:endParaRPr>
          </a:p>
          <a:p>
            <a:pPr>
              <a:lnSpc>
                <a:spcPct val="90000"/>
              </a:lnSpc>
            </a:pPr>
            <a:endParaRPr lang="en-GB" dirty="0">
              <a:solidFill>
                <a:srgbClr val="FF0000"/>
              </a:solidFill>
            </a:endParaRPr>
          </a:p>
          <a:p>
            <a:pPr>
              <a:lnSpc>
                <a:spcPct val="90000"/>
              </a:lnSpc>
            </a:pPr>
            <a:r>
              <a:rPr lang="en-GB" sz="2400" b="0" dirty="0">
                <a:latin typeface="Arial" pitchFamily="34" charset="0"/>
                <a:cs typeface="Arial" pitchFamily="34" charset="0"/>
              </a:rPr>
              <a:t>Dangerous driving = </a:t>
            </a:r>
            <a:r>
              <a:rPr lang="en-GB" sz="2400" dirty="0">
                <a:latin typeface="Arial" pitchFamily="34" charset="0"/>
                <a:cs typeface="Arial" pitchFamily="34" charset="0"/>
              </a:rPr>
              <a:t>2 years</a:t>
            </a:r>
          </a:p>
          <a:p>
            <a:pPr>
              <a:lnSpc>
                <a:spcPct val="90000"/>
              </a:lnSpc>
            </a:pPr>
            <a:r>
              <a:rPr lang="en-GB" sz="2400" b="0" dirty="0">
                <a:latin typeface="Arial" pitchFamily="34" charset="0"/>
                <a:cs typeface="Arial" pitchFamily="34" charset="0"/>
              </a:rPr>
              <a:t>Serious Injury caused by Dangerous Driving = </a:t>
            </a:r>
            <a:r>
              <a:rPr lang="en-GB" sz="2400" dirty="0">
                <a:latin typeface="Arial" pitchFamily="34" charset="0"/>
                <a:cs typeface="Arial" pitchFamily="34" charset="0"/>
              </a:rPr>
              <a:t>5 years</a:t>
            </a:r>
          </a:p>
          <a:p>
            <a:pPr>
              <a:lnSpc>
                <a:spcPct val="90000"/>
              </a:lnSpc>
            </a:pPr>
            <a:r>
              <a:rPr lang="en-GB" sz="2400" b="0" dirty="0">
                <a:latin typeface="Arial" pitchFamily="34" charset="0"/>
                <a:cs typeface="Arial" pitchFamily="34" charset="0"/>
              </a:rPr>
              <a:t>Causing death by dangerous driving = </a:t>
            </a:r>
            <a:r>
              <a:rPr lang="en-GB" sz="2400" dirty="0">
                <a:latin typeface="Arial" pitchFamily="34" charset="0"/>
                <a:cs typeface="Arial" pitchFamily="34" charset="0"/>
              </a:rPr>
              <a:t>14 year</a:t>
            </a:r>
            <a:r>
              <a:rPr lang="en-GB" sz="2400" dirty="0"/>
              <a:t>s</a:t>
            </a:r>
          </a:p>
        </p:txBody>
      </p:sp>
      <p:pic>
        <p:nvPicPr>
          <p:cNvPr id="108548" name="Picture 4" descr="Handcuffs-1"/>
          <p:cNvPicPr>
            <a:picLocks noChangeAspect="1" noChangeArrowheads="1"/>
          </p:cNvPicPr>
          <p:nvPr/>
        </p:nvPicPr>
        <p:blipFill>
          <a:blip r:embed="rId4" cstate="print"/>
          <a:srcRect/>
          <a:stretch>
            <a:fillRect/>
          </a:stretch>
        </p:blipFill>
        <p:spPr bwMode="auto">
          <a:xfrm>
            <a:off x="2483768" y="1412776"/>
            <a:ext cx="4176713" cy="2763837"/>
          </a:xfrm>
          <a:prstGeom prst="rect">
            <a:avLst/>
          </a:prstGeom>
          <a:noFill/>
          <a:ln w="9525">
            <a:noFill/>
            <a:miter lim="800000"/>
            <a:headEnd/>
            <a:tailEnd/>
          </a:ln>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50825" y="274638"/>
            <a:ext cx="8642350" cy="1143000"/>
          </a:xfrm>
        </p:spPr>
        <p:txBody>
          <a:bodyPr>
            <a:normAutofit fontScale="90000"/>
          </a:bodyPr>
          <a:lstStyle/>
          <a:p>
            <a:pPr algn="l">
              <a:defRPr/>
            </a:pPr>
            <a:r>
              <a:rPr lang="en-GB" sz="3600" b="1" dirty="0">
                <a:latin typeface="Arial" pitchFamily="34" charset="0"/>
                <a:cs typeface="Arial" pitchFamily="34" charset="0"/>
              </a:rPr>
              <a:t>What are </a:t>
            </a:r>
            <a:r>
              <a:rPr lang="en-GB" sz="3600" b="1" i="1" u="sng" dirty="0">
                <a:latin typeface="Arial" pitchFamily="34" charset="0"/>
                <a:cs typeface="Arial" pitchFamily="34" charset="0"/>
              </a:rPr>
              <a:t>THE WORST POSSIBLE </a:t>
            </a:r>
            <a:r>
              <a:rPr lang="en-GB" sz="3600" b="1" dirty="0">
                <a:latin typeface="Arial" pitchFamily="34" charset="0"/>
                <a:cs typeface="Arial" pitchFamily="34" charset="0"/>
              </a:rPr>
              <a:t>consequences of dangerous driving?</a:t>
            </a:r>
            <a:endParaRPr lang="en-US" sz="3600" b="1" dirty="0">
              <a:latin typeface="Arial" pitchFamily="34" charset="0"/>
              <a:cs typeface="Arial" pitchFamily="34" charset="0"/>
            </a:endParaRPr>
          </a:p>
        </p:txBody>
      </p:sp>
      <p:sp>
        <p:nvSpPr>
          <p:cNvPr id="110595" name="Rectangle 3"/>
          <p:cNvSpPr>
            <a:spLocks noGrp="1" noChangeArrowheads="1"/>
          </p:cNvSpPr>
          <p:nvPr>
            <p:ph type="body" sz="half" idx="1"/>
          </p:nvPr>
        </p:nvSpPr>
        <p:spPr>
          <a:xfrm>
            <a:off x="827088" y="4549775"/>
            <a:ext cx="7069137" cy="1792288"/>
          </a:xfrm>
        </p:spPr>
        <p:txBody>
          <a:bodyPr>
            <a:normAutofit/>
          </a:bodyPr>
          <a:lstStyle/>
          <a:p>
            <a:r>
              <a:rPr lang="en-GB" sz="2800" b="0" dirty="0"/>
              <a:t>Life-changing injury (to you or someone else)</a:t>
            </a:r>
          </a:p>
          <a:p>
            <a:r>
              <a:rPr lang="en-GB" sz="2800" b="0" dirty="0"/>
              <a:t>Death (to you or someone else)</a:t>
            </a:r>
            <a:endParaRPr lang="en-US" sz="2800" b="0" dirty="0"/>
          </a:p>
        </p:txBody>
      </p:sp>
      <p:pic>
        <p:nvPicPr>
          <p:cNvPr id="110597" name="Picture 5" descr="Cutting 2"/>
          <p:cNvPicPr>
            <a:picLocks noChangeAspect="1" noChangeArrowheads="1"/>
          </p:cNvPicPr>
          <p:nvPr/>
        </p:nvPicPr>
        <p:blipFill>
          <a:blip r:embed="rId4" cstate="print"/>
          <a:srcRect/>
          <a:stretch>
            <a:fillRect/>
          </a:stretch>
        </p:blipFill>
        <p:spPr bwMode="auto">
          <a:xfrm>
            <a:off x="323850" y="1700213"/>
            <a:ext cx="3886200" cy="2854325"/>
          </a:xfrm>
          <a:prstGeom prst="rect">
            <a:avLst/>
          </a:prstGeom>
          <a:noFill/>
          <a:ln w="9525">
            <a:noFill/>
            <a:miter lim="800000"/>
            <a:headEnd/>
            <a:tailEnd/>
          </a:ln>
        </p:spPr>
      </p:pic>
      <p:pic>
        <p:nvPicPr>
          <p:cNvPr id="110596" name="Picture 4" descr="10  Die article_"/>
          <p:cNvPicPr>
            <a:picLocks noGrp="1" noChangeAspect="1" noChangeArrowheads="1"/>
          </p:cNvPicPr>
          <p:nvPr>
            <p:ph sz="half" idx="2"/>
          </p:nvPr>
        </p:nvPicPr>
        <p:blipFill>
          <a:blip r:embed="rId5" cstate="print"/>
          <a:srcRect/>
          <a:stretch>
            <a:fillRect/>
          </a:stretch>
        </p:blipFill>
        <p:spPr>
          <a:xfrm>
            <a:off x="4284663" y="1700213"/>
            <a:ext cx="4572000" cy="2849562"/>
          </a:xfr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755650" y="188913"/>
            <a:ext cx="7992741" cy="11523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342900" marR="0" lvl="0" indent="-342900" algn="l" defTabSz="914400" rtl="0" eaLnBrk="1" fontAlgn="auto" latinLnBrk="0" hangingPunct="1">
              <a:lnSpc>
                <a:spcPct val="90000"/>
              </a:lnSpc>
              <a:spcBef>
                <a:spcPts val="0"/>
              </a:spcBef>
              <a:spcAft>
                <a:spcPts val="1200"/>
              </a:spcAft>
              <a:buClr>
                <a:srgbClr val="002664"/>
              </a:buClr>
              <a:buSzPct val="120000"/>
              <a:buFontTx/>
              <a:buNone/>
              <a:tabLst/>
              <a:defRPr/>
            </a:pPr>
            <a:r>
              <a:rPr kumimoji="0" lang="en-GB" sz="2400" b="1" i="0" u="sng" strike="noStrike" kern="1200" cap="none" spc="0" normalizeH="0" baseline="0" noProof="0" dirty="0">
                <a:ln>
                  <a:noFill/>
                </a:ln>
                <a:solidFill>
                  <a:schemeClr val="tx1"/>
                </a:solidFill>
                <a:effectLst/>
                <a:uLnTx/>
                <a:uFillTx/>
                <a:latin typeface="+mn-lt"/>
                <a:ea typeface="+mn-ea"/>
                <a:cs typeface="+mn-cs"/>
              </a:rPr>
              <a:t>THE FACTS – what are the survival chances of a</a:t>
            </a:r>
          </a:p>
          <a:p>
            <a:pPr marL="342900" marR="0" lvl="0" indent="-342900" algn="l" defTabSz="914400" rtl="0" eaLnBrk="1" fontAlgn="auto" latinLnBrk="0" hangingPunct="1">
              <a:lnSpc>
                <a:spcPct val="90000"/>
              </a:lnSpc>
              <a:spcBef>
                <a:spcPts val="0"/>
              </a:spcBef>
              <a:spcAft>
                <a:spcPts val="1200"/>
              </a:spcAft>
              <a:buClr>
                <a:srgbClr val="002664"/>
              </a:buClr>
              <a:buSzPct val="120000"/>
              <a:buFontTx/>
              <a:buNone/>
              <a:tabLst/>
              <a:defRPr/>
            </a:pPr>
            <a:r>
              <a:rPr kumimoji="0" lang="en-GB" sz="2400" b="1" i="0" u="sng" strike="noStrike" kern="1200" cap="none" spc="0" normalizeH="0" baseline="0" noProof="0" dirty="0">
                <a:ln>
                  <a:noFill/>
                </a:ln>
                <a:solidFill>
                  <a:schemeClr val="tx1"/>
                </a:solidFill>
                <a:effectLst/>
                <a:uLnTx/>
                <a:uFillTx/>
                <a:latin typeface="+mn-lt"/>
                <a:ea typeface="+mn-ea"/>
                <a:cs typeface="+mn-cs"/>
              </a:rPr>
              <a:t> pedestrian hit at 20mph, 30mph, 35mph and 40mph?</a:t>
            </a:r>
            <a:endParaRPr kumimoji="0" lang="en-US" sz="2400" b="1" i="0" u="sng" strike="noStrike" kern="1200" cap="none" spc="0" normalizeH="0" baseline="0" noProof="0" dirty="0">
              <a:ln>
                <a:noFill/>
              </a:ln>
              <a:solidFill>
                <a:schemeClr val="tx1"/>
              </a:solidFill>
              <a:effectLst/>
              <a:uLnTx/>
              <a:uFillTx/>
              <a:latin typeface="+mn-lt"/>
              <a:ea typeface="+mn-ea"/>
              <a:cs typeface="+mn-cs"/>
            </a:endParaRPr>
          </a:p>
        </p:txBody>
      </p:sp>
      <p:sp>
        <p:nvSpPr>
          <p:cNvPr id="118787" name="Rectangle 3"/>
          <p:cNvSpPr>
            <a:spLocks noGrp="1" noChangeArrowheads="1"/>
          </p:cNvSpPr>
          <p:nvPr>
            <p:ph sz="half" idx="4294967295"/>
          </p:nvPr>
        </p:nvSpPr>
        <p:spPr>
          <a:xfrm>
            <a:off x="0" y="4797425"/>
            <a:ext cx="7775575" cy="792163"/>
          </a:xfrm>
        </p:spPr>
        <p:txBody>
          <a:bodyPr>
            <a:normAutofit fontScale="85000" lnSpcReduction="20000"/>
          </a:bodyPr>
          <a:lstStyle/>
          <a:p>
            <a:pPr algn="ctr">
              <a:lnSpc>
                <a:spcPct val="80000"/>
              </a:lnSpc>
              <a:buFontTx/>
              <a:buNone/>
            </a:pPr>
            <a:r>
              <a:rPr lang="en-GB" sz="2400" dirty="0"/>
              <a:t>If you hit someone on foot or bicycle, your speed </a:t>
            </a:r>
          </a:p>
          <a:p>
            <a:pPr algn="ctr">
              <a:lnSpc>
                <a:spcPct val="80000"/>
              </a:lnSpc>
              <a:buFontTx/>
              <a:buNone/>
            </a:pPr>
            <a:r>
              <a:rPr lang="en-GB" sz="2400" dirty="0"/>
              <a:t>helps determine whether they live or die</a:t>
            </a:r>
          </a:p>
          <a:p>
            <a:pPr>
              <a:lnSpc>
                <a:spcPct val="80000"/>
              </a:lnSpc>
              <a:buFontTx/>
              <a:buNone/>
            </a:pPr>
            <a:endParaRPr lang="en-US" sz="2400" dirty="0"/>
          </a:p>
        </p:txBody>
      </p:sp>
      <p:sp>
        <p:nvSpPr>
          <p:cNvPr id="118788" name="Text Box 4"/>
          <p:cNvSpPr txBox="1">
            <a:spLocks noChangeArrowheads="1"/>
          </p:cNvSpPr>
          <p:nvPr/>
        </p:nvSpPr>
        <p:spPr bwMode="auto">
          <a:xfrm>
            <a:off x="323528" y="5661248"/>
            <a:ext cx="8424863" cy="396875"/>
          </a:xfrm>
          <a:prstGeom prst="rect">
            <a:avLst/>
          </a:prstGeom>
          <a:noFill/>
          <a:ln w="9525">
            <a:noFill/>
            <a:miter lim="800000"/>
            <a:headEnd/>
            <a:tailEnd/>
          </a:ln>
        </p:spPr>
        <p:txBody>
          <a:bodyPr>
            <a:spAutoFit/>
          </a:bodyPr>
          <a:lstStyle/>
          <a:p>
            <a:r>
              <a:rPr lang="en-GB" sz="2000" b="1" dirty="0"/>
              <a:t>The smart choice: slow down to 20mph around schools and homes</a:t>
            </a:r>
            <a:endParaRPr lang="en-US" sz="2000" b="1" dirty="0"/>
          </a:p>
        </p:txBody>
      </p:sp>
      <p:pic>
        <p:nvPicPr>
          <p:cNvPr id="50185" name="Picture 9" descr="20mph sign"/>
          <p:cNvPicPr>
            <a:picLocks noChangeAspect="1" noChangeArrowheads="1"/>
          </p:cNvPicPr>
          <p:nvPr/>
        </p:nvPicPr>
        <p:blipFill>
          <a:blip r:embed="rId4" cstate="print"/>
          <a:srcRect/>
          <a:stretch>
            <a:fillRect/>
          </a:stretch>
        </p:blipFill>
        <p:spPr bwMode="auto">
          <a:xfrm>
            <a:off x="755650" y="1412875"/>
            <a:ext cx="1606550" cy="1768475"/>
          </a:xfrm>
          <a:prstGeom prst="rect">
            <a:avLst/>
          </a:prstGeom>
          <a:noFill/>
          <a:ln w="9525">
            <a:noFill/>
            <a:miter lim="800000"/>
            <a:headEnd/>
            <a:tailEnd/>
          </a:ln>
        </p:spPr>
      </p:pic>
      <p:sp>
        <p:nvSpPr>
          <p:cNvPr id="118789" name="Text Box 5"/>
          <p:cNvSpPr txBox="1">
            <a:spLocks noChangeArrowheads="1"/>
          </p:cNvSpPr>
          <p:nvPr/>
        </p:nvSpPr>
        <p:spPr bwMode="auto">
          <a:xfrm>
            <a:off x="468313" y="3500438"/>
            <a:ext cx="1873250" cy="915987"/>
          </a:xfrm>
          <a:prstGeom prst="rect">
            <a:avLst/>
          </a:prstGeom>
          <a:noFill/>
          <a:ln w="9525">
            <a:noFill/>
            <a:miter lim="800000"/>
            <a:headEnd/>
            <a:tailEnd/>
          </a:ln>
        </p:spPr>
        <p:txBody>
          <a:bodyPr>
            <a:spAutoFit/>
          </a:bodyPr>
          <a:lstStyle/>
          <a:p>
            <a:r>
              <a:rPr lang="en-GB" dirty="0"/>
              <a:t>20mph = </a:t>
            </a:r>
          </a:p>
          <a:p>
            <a:r>
              <a:rPr lang="en-GB" dirty="0"/>
              <a:t>95% chance of survival</a:t>
            </a:r>
            <a:endParaRPr lang="en-US" dirty="0"/>
          </a:p>
        </p:txBody>
      </p:sp>
      <p:pic>
        <p:nvPicPr>
          <p:cNvPr id="50186" name="Picture 11" descr="30mph sign"/>
          <p:cNvPicPr>
            <a:picLocks noChangeAspect="1" noChangeArrowheads="1"/>
          </p:cNvPicPr>
          <p:nvPr/>
        </p:nvPicPr>
        <p:blipFill>
          <a:blip r:embed="rId5" cstate="print"/>
          <a:srcRect/>
          <a:stretch>
            <a:fillRect/>
          </a:stretch>
        </p:blipFill>
        <p:spPr bwMode="auto">
          <a:xfrm>
            <a:off x="3779838" y="1412875"/>
            <a:ext cx="1568450" cy="1728788"/>
          </a:xfrm>
          <a:prstGeom prst="rect">
            <a:avLst/>
          </a:prstGeom>
          <a:noFill/>
          <a:ln w="9525">
            <a:noFill/>
            <a:miter lim="800000"/>
            <a:headEnd/>
            <a:tailEnd/>
          </a:ln>
        </p:spPr>
      </p:pic>
      <p:sp>
        <p:nvSpPr>
          <p:cNvPr id="118790" name="Text Box 6"/>
          <p:cNvSpPr txBox="1">
            <a:spLocks noChangeArrowheads="1"/>
          </p:cNvSpPr>
          <p:nvPr/>
        </p:nvSpPr>
        <p:spPr bwMode="auto">
          <a:xfrm>
            <a:off x="2555875" y="3500438"/>
            <a:ext cx="1531938" cy="915987"/>
          </a:xfrm>
          <a:prstGeom prst="rect">
            <a:avLst/>
          </a:prstGeom>
          <a:noFill/>
          <a:ln w="9525">
            <a:noFill/>
            <a:miter lim="800000"/>
            <a:headEnd/>
            <a:tailEnd/>
          </a:ln>
        </p:spPr>
        <p:txBody>
          <a:bodyPr>
            <a:spAutoFit/>
          </a:bodyPr>
          <a:lstStyle/>
          <a:p>
            <a:r>
              <a:rPr lang="en-GB" dirty="0"/>
              <a:t>30mph = 80% chance of survival</a:t>
            </a:r>
            <a:endParaRPr lang="en-US" dirty="0"/>
          </a:p>
        </p:txBody>
      </p:sp>
      <p:sp>
        <p:nvSpPr>
          <p:cNvPr id="118791" name="Text Box 7"/>
          <p:cNvSpPr txBox="1">
            <a:spLocks noChangeArrowheads="1"/>
          </p:cNvSpPr>
          <p:nvPr/>
        </p:nvSpPr>
        <p:spPr bwMode="auto">
          <a:xfrm>
            <a:off x="4716463" y="3573463"/>
            <a:ext cx="1531937" cy="915987"/>
          </a:xfrm>
          <a:prstGeom prst="rect">
            <a:avLst/>
          </a:prstGeom>
          <a:noFill/>
          <a:ln w="9525">
            <a:noFill/>
            <a:miter lim="800000"/>
            <a:headEnd/>
            <a:tailEnd/>
          </a:ln>
        </p:spPr>
        <p:txBody>
          <a:bodyPr>
            <a:spAutoFit/>
          </a:bodyPr>
          <a:lstStyle/>
          <a:p>
            <a:r>
              <a:rPr lang="en-GB" dirty="0"/>
              <a:t>35mph = 50% chance of survival</a:t>
            </a:r>
            <a:endParaRPr lang="en-US" dirty="0"/>
          </a:p>
        </p:txBody>
      </p:sp>
      <p:pic>
        <p:nvPicPr>
          <p:cNvPr id="50187" name="Picture 12" descr="40mph sign"/>
          <p:cNvPicPr>
            <a:picLocks noChangeAspect="1" noChangeArrowheads="1"/>
          </p:cNvPicPr>
          <p:nvPr/>
        </p:nvPicPr>
        <p:blipFill>
          <a:blip r:embed="rId6" cstate="print"/>
          <a:srcRect/>
          <a:stretch>
            <a:fillRect/>
          </a:stretch>
        </p:blipFill>
        <p:spPr bwMode="auto">
          <a:xfrm>
            <a:off x="6588125" y="1484313"/>
            <a:ext cx="1504950" cy="1657350"/>
          </a:xfrm>
          <a:prstGeom prst="rect">
            <a:avLst/>
          </a:prstGeom>
          <a:noFill/>
          <a:ln w="9525">
            <a:noFill/>
            <a:miter lim="800000"/>
            <a:headEnd/>
            <a:tailEnd/>
          </a:ln>
        </p:spPr>
      </p:pic>
      <p:sp>
        <p:nvSpPr>
          <p:cNvPr id="118792" name="Text Box 8"/>
          <p:cNvSpPr txBox="1">
            <a:spLocks noChangeArrowheads="1"/>
          </p:cNvSpPr>
          <p:nvPr/>
        </p:nvSpPr>
        <p:spPr bwMode="auto">
          <a:xfrm>
            <a:off x="6875463" y="3573463"/>
            <a:ext cx="1676400" cy="1190625"/>
          </a:xfrm>
          <a:prstGeom prst="rect">
            <a:avLst/>
          </a:prstGeom>
          <a:noFill/>
          <a:ln w="9525">
            <a:noFill/>
            <a:miter lim="800000"/>
            <a:headEnd/>
            <a:tailEnd/>
          </a:ln>
        </p:spPr>
        <p:txBody>
          <a:bodyPr>
            <a:spAutoFit/>
          </a:bodyPr>
          <a:lstStyle/>
          <a:p>
            <a:r>
              <a:rPr lang="en-GB" dirty="0"/>
              <a:t>40mph = </a:t>
            </a:r>
          </a:p>
          <a:p>
            <a:r>
              <a:rPr lang="en-GB" dirty="0"/>
              <a:t>10% chance of survival</a:t>
            </a:r>
            <a:endParaRPr lang="en-US" dirty="0"/>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8789">
                                            <p:txEl>
                                              <p:pRg st="0" end="0"/>
                                            </p:txEl>
                                          </p:spTgt>
                                        </p:tgtEl>
                                        <p:attrNameLst>
                                          <p:attrName>style.visibility</p:attrName>
                                        </p:attrNameLst>
                                      </p:cBhvr>
                                      <p:to>
                                        <p:strVal val="visible"/>
                                      </p:to>
                                    </p:set>
                                    <p:anim calcmode="lin" valueType="num">
                                      <p:cBhvr additive="base">
                                        <p:cTn id="7" dur="3000" fill="hold"/>
                                        <p:tgtEl>
                                          <p:spTgt spid="11878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1878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8789">
                                            <p:txEl>
                                              <p:pRg st="1" end="1"/>
                                            </p:txEl>
                                          </p:spTgt>
                                        </p:tgtEl>
                                        <p:attrNameLst>
                                          <p:attrName>style.visibility</p:attrName>
                                        </p:attrNameLst>
                                      </p:cBhvr>
                                      <p:to>
                                        <p:strVal val="visible"/>
                                      </p:to>
                                    </p:set>
                                    <p:anim calcmode="lin" valueType="num">
                                      <p:cBhvr additive="base">
                                        <p:cTn id="11" dur="3000" fill="hold"/>
                                        <p:tgtEl>
                                          <p:spTgt spid="118789">
                                            <p:txEl>
                                              <p:pRg st="1" end="1"/>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11878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8790">
                                            <p:txEl>
                                              <p:pRg st="0" end="0"/>
                                            </p:txEl>
                                          </p:spTgt>
                                        </p:tgtEl>
                                        <p:attrNameLst>
                                          <p:attrName>style.visibility</p:attrName>
                                        </p:attrNameLst>
                                      </p:cBhvr>
                                      <p:to>
                                        <p:strVal val="visible"/>
                                      </p:to>
                                    </p:set>
                                    <p:anim calcmode="lin" valueType="num">
                                      <p:cBhvr additive="base">
                                        <p:cTn id="15" dur="3000" fill="hold"/>
                                        <p:tgtEl>
                                          <p:spTgt spid="118790">
                                            <p:txEl>
                                              <p:pRg st="0" end="0"/>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11879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8791">
                                            <p:txEl>
                                              <p:pRg st="0" end="0"/>
                                            </p:txEl>
                                          </p:spTgt>
                                        </p:tgtEl>
                                        <p:attrNameLst>
                                          <p:attrName>style.visibility</p:attrName>
                                        </p:attrNameLst>
                                      </p:cBhvr>
                                      <p:to>
                                        <p:strVal val="visible"/>
                                      </p:to>
                                    </p:set>
                                    <p:anim calcmode="lin" valueType="num">
                                      <p:cBhvr additive="base">
                                        <p:cTn id="19" dur="3000" fill="hold"/>
                                        <p:tgtEl>
                                          <p:spTgt spid="118791">
                                            <p:txEl>
                                              <p:pRg st="0" end="0"/>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11879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8792"/>
                                        </p:tgtEl>
                                        <p:attrNameLst>
                                          <p:attrName>style.visibility</p:attrName>
                                        </p:attrNameLst>
                                      </p:cBhvr>
                                      <p:to>
                                        <p:strVal val="visible"/>
                                      </p:to>
                                    </p:set>
                                    <p:anim calcmode="lin" valueType="num">
                                      <p:cBhvr additive="base">
                                        <p:cTn id="23" dur="3000" fill="hold"/>
                                        <p:tgtEl>
                                          <p:spTgt spid="118792"/>
                                        </p:tgtEl>
                                        <p:attrNameLst>
                                          <p:attrName>ppt_x</p:attrName>
                                        </p:attrNameLst>
                                      </p:cBhvr>
                                      <p:tavLst>
                                        <p:tav tm="0">
                                          <p:val>
                                            <p:strVal val="#ppt_x"/>
                                          </p:val>
                                        </p:tav>
                                        <p:tav tm="100000">
                                          <p:val>
                                            <p:strVal val="#ppt_x"/>
                                          </p:val>
                                        </p:tav>
                                      </p:tavLst>
                                    </p:anim>
                                    <p:anim calcmode="lin" valueType="num">
                                      <p:cBhvr additive="base">
                                        <p:cTn id="24" dur="3000" fill="hold"/>
                                        <p:tgtEl>
                                          <p:spTgt spid="118792"/>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3000"/>
                            </p:stCondLst>
                            <p:childTnLst>
                              <p:par>
                                <p:cTn id="26" presetID="2" presetClass="entr" presetSubtype="4" fill="hold" nodeType="afterEffect">
                                  <p:stCondLst>
                                    <p:cond delay="0"/>
                                  </p:stCondLst>
                                  <p:childTnLst>
                                    <p:set>
                                      <p:cBhvr>
                                        <p:cTn id="27" dur="1" fill="hold">
                                          <p:stCondLst>
                                            <p:cond delay="0"/>
                                          </p:stCondLst>
                                        </p:cTn>
                                        <p:tgtEl>
                                          <p:spTgt spid="118787">
                                            <p:txEl>
                                              <p:pRg st="0" end="0"/>
                                            </p:txEl>
                                          </p:spTgt>
                                        </p:tgtEl>
                                        <p:attrNameLst>
                                          <p:attrName>style.visibility</p:attrName>
                                        </p:attrNameLst>
                                      </p:cBhvr>
                                      <p:to>
                                        <p:strVal val="visible"/>
                                      </p:to>
                                    </p:set>
                                    <p:anim calcmode="lin" valueType="num">
                                      <p:cBhvr additive="base">
                                        <p:cTn id="28" dur="3000" fill="hold"/>
                                        <p:tgtEl>
                                          <p:spTgt spid="118787">
                                            <p:txEl>
                                              <p:pRg st="0" end="0"/>
                                            </p:txEl>
                                          </p:spTgt>
                                        </p:tgtEl>
                                        <p:attrNameLst>
                                          <p:attrName>ppt_x</p:attrName>
                                        </p:attrNameLst>
                                      </p:cBhvr>
                                      <p:tavLst>
                                        <p:tav tm="0">
                                          <p:val>
                                            <p:strVal val="#ppt_x"/>
                                          </p:val>
                                        </p:tav>
                                        <p:tav tm="100000">
                                          <p:val>
                                            <p:strVal val="#ppt_x"/>
                                          </p:val>
                                        </p:tav>
                                      </p:tavLst>
                                    </p:anim>
                                    <p:anim calcmode="lin" valueType="num">
                                      <p:cBhvr additive="base">
                                        <p:cTn id="29" dur="3000" fill="hold"/>
                                        <p:tgtEl>
                                          <p:spTgt spid="118787">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 presetClass="entr" presetSubtype="4" fill="hold" nodeType="afterEffect">
                                  <p:stCondLst>
                                    <p:cond delay="0"/>
                                  </p:stCondLst>
                                  <p:childTnLst>
                                    <p:set>
                                      <p:cBhvr>
                                        <p:cTn id="32" dur="1" fill="hold">
                                          <p:stCondLst>
                                            <p:cond delay="0"/>
                                          </p:stCondLst>
                                        </p:cTn>
                                        <p:tgtEl>
                                          <p:spTgt spid="118787">
                                            <p:txEl>
                                              <p:pRg st="1" end="1"/>
                                            </p:txEl>
                                          </p:spTgt>
                                        </p:tgtEl>
                                        <p:attrNameLst>
                                          <p:attrName>style.visibility</p:attrName>
                                        </p:attrNameLst>
                                      </p:cBhvr>
                                      <p:to>
                                        <p:strVal val="visible"/>
                                      </p:to>
                                    </p:set>
                                    <p:anim calcmode="lin" valueType="num">
                                      <p:cBhvr additive="base">
                                        <p:cTn id="33" dur="30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34" dur="3000" fill="hold"/>
                                        <p:tgtEl>
                                          <p:spTgt spid="118787">
                                            <p:txEl>
                                              <p:pRg st="1" end="1"/>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9000"/>
                            </p:stCondLst>
                            <p:childTnLst>
                              <p:par>
                                <p:cTn id="36" presetID="3" presetClass="entr" presetSubtype="10" fill="hold" nodeType="afterEffect">
                                  <p:stCondLst>
                                    <p:cond delay="0"/>
                                  </p:stCondLst>
                                  <p:childTnLst>
                                    <p:set>
                                      <p:cBhvr>
                                        <p:cTn id="37" dur="1" fill="hold">
                                          <p:stCondLst>
                                            <p:cond delay="0"/>
                                          </p:stCondLst>
                                        </p:cTn>
                                        <p:tgtEl>
                                          <p:spTgt spid="118788">
                                            <p:txEl>
                                              <p:pRg st="0" end="0"/>
                                            </p:txEl>
                                          </p:spTgt>
                                        </p:tgtEl>
                                        <p:attrNameLst>
                                          <p:attrName>style.visibility</p:attrName>
                                        </p:attrNameLst>
                                      </p:cBhvr>
                                      <p:to>
                                        <p:strVal val="visible"/>
                                      </p:to>
                                    </p:set>
                                    <p:animEffect transition="in" filter="blinds(horizontal)">
                                      <p:cBhvr>
                                        <p:cTn id="38" dur="1000"/>
                                        <p:tgtEl>
                                          <p:spTgt spid="1187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4"/>
          <p:cNvSpPr>
            <a:spLocks noGrp="1" noChangeArrowheads="1" noChangeShapeType="1" noTextEdit="1"/>
          </p:cNvSpPr>
          <p:nvPr>
            <p:ph type="title" idx="4294967295"/>
          </p:nvPr>
        </p:nvSpPr>
        <p:spPr bwMode="auto">
          <a:xfrm>
            <a:off x="1403350" y="2492375"/>
            <a:ext cx="5976938" cy="1295400"/>
          </a:xfrm>
          <a:prstGeom prst="rect">
            <a:avLst/>
          </a:prstGeom>
          <a:noFill/>
          <a:ln>
            <a:noFill/>
            <a:prstDash/>
          </a:ln>
          <a:effectLst/>
        </p:spPr>
        <p:txBody>
          <a:bodyPr rot="0" spcFirstLastPara="0" vertOverflow="overflow" horzOverflow="overflow" vert="horz" wrap="none" lIns="91440" tIns="45720" rIns="91440" bIns="45720" numCol="1" spcCol="0" rtlCol="0" fromWordArt="1" anchor="t" anchorCtr="0" forceAA="0" compatLnSpc="1">
            <a:prstTxWarp prst="textPlain">
              <a:avLst>
                <a:gd name="adj" fmla="val 50000"/>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720" normalizeH="0" baseline="0" noProof="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Arial" charset="0"/>
              </a:rPr>
              <a:t>Warning!</a:t>
            </a:r>
          </a:p>
        </p:txBody>
      </p:sp>
      <p:sp>
        <p:nvSpPr>
          <p:cNvPr id="52227" name="Text Box 5"/>
          <p:cNvSpPr txBox="1">
            <a:spLocks noChangeArrowheads="1"/>
          </p:cNvSpPr>
          <p:nvPr/>
        </p:nvSpPr>
        <p:spPr bwMode="auto">
          <a:xfrm>
            <a:off x="900113" y="4292600"/>
            <a:ext cx="6767512" cy="1190625"/>
          </a:xfrm>
          <a:prstGeom prst="rect">
            <a:avLst/>
          </a:prstGeom>
          <a:noFill/>
          <a:ln w="9525">
            <a:noFill/>
            <a:miter lim="800000"/>
            <a:headEnd/>
            <a:tailEnd/>
          </a:ln>
        </p:spPr>
        <p:txBody>
          <a:bodyPr>
            <a:spAutoFit/>
          </a:bodyPr>
          <a:lstStyle/>
          <a:p>
            <a:pPr algn="ctr">
              <a:spcBef>
                <a:spcPct val="50000"/>
              </a:spcBef>
            </a:pPr>
            <a:r>
              <a:rPr lang="en-GB" sz="3600"/>
              <a:t>Photographs of fatalities involved in R.T.C.</a:t>
            </a:r>
            <a:endParaRPr lang="en-US" sz="3600"/>
          </a:p>
        </p:txBody>
      </p:sp>
      <p:pic>
        <p:nvPicPr>
          <p:cNvPr id="52228" name="Picture 6" descr="Picture1"/>
          <p:cNvPicPr>
            <a:picLocks noChangeAspect="1" noChangeArrowheads="1"/>
          </p:cNvPicPr>
          <p:nvPr/>
        </p:nvPicPr>
        <p:blipFill>
          <a:blip r:embed="rId3" cstate="print"/>
          <a:srcRect/>
          <a:stretch>
            <a:fillRect/>
          </a:stretch>
        </p:blipFill>
        <p:spPr bwMode="auto">
          <a:xfrm>
            <a:off x="7019925" y="333375"/>
            <a:ext cx="1906588" cy="1824038"/>
          </a:xfrm>
          <a:prstGeom prst="rect">
            <a:avLst/>
          </a:prstGeom>
          <a:noFill/>
          <a:ln w="9525">
            <a:noFill/>
            <a:miter lim="800000"/>
            <a:headEnd/>
            <a:tailEnd/>
          </a:ln>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3CA1-015A-44AE-BB25-DFE318C5B7B2}"/>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Road </a:t>
            </a:r>
            <a:r>
              <a:rPr lang="en-GB"/>
              <a:t>traffic collision 1</a:t>
            </a:r>
            <a:endParaRPr lang="en-GB" dirty="0"/>
          </a:p>
        </p:txBody>
      </p:sp>
      <p:pic>
        <p:nvPicPr>
          <p:cNvPr id="53250" name="Picture 4" descr="Image15"/>
          <p:cNvPicPr>
            <a:picLocks noChangeAspect="1" noChangeArrowheads="1"/>
          </p:cNvPicPr>
          <p:nvPr/>
        </p:nvPicPr>
        <p:blipFill>
          <a:blip r:embed="rId3" cstate="print"/>
          <a:srcRect/>
          <a:stretch>
            <a:fillRect/>
          </a:stretch>
        </p:blipFill>
        <p:spPr bwMode="auto">
          <a:xfrm>
            <a:off x="0" y="1"/>
            <a:ext cx="9144000" cy="6021288"/>
          </a:xfrm>
          <a:prstGeom prst="rect">
            <a:avLst/>
          </a:prstGeom>
          <a:noFill/>
          <a:ln w="9525">
            <a:noFill/>
            <a:miter lim="800000"/>
            <a:headEnd/>
            <a:tailEnd/>
          </a:ln>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A9E6-3327-4FDE-90CA-89A93913478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Road traffic collision</a:t>
            </a:r>
          </a:p>
        </p:txBody>
      </p:sp>
      <p:pic>
        <p:nvPicPr>
          <p:cNvPr id="106500" name="Picture 4" descr="Image13"/>
          <p:cNvPicPr>
            <a:picLocks noChangeAspect="1" noChangeArrowheads="1"/>
          </p:cNvPicPr>
          <p:nvPr/>
        </p:nvPicPr>
        <p:blipFill>
          <a:blip r:embed="rId3" cstate="print"/>
          <a:srcRect/>
          <a:stretch>
            <a:fillRect/>
          </a:stretch>
        </p:blipFill>
        <p:spPr bwMode="auto">
          <a:xfrm>
            <a:off x="1" y="1"/>
            <a:ext cx="9144000" cy="5949279"/>
          </a:xfrm>
          <a:prstGeom prst="rect">
            <a:avLst/>
          </a:prstGeom>
          <a:noFill/>
          <a:ln w="9525">
            <a:noFill/>
            <a:miter lim="800000"/>
            <a:headEnd/>
            <a:tailEnd/>
          </a:ln>
        </p:spPr>
      </p:pic>
    </p:spTree>
    <p:custDataLst>
      <p:tags r:id="rId1"/>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E82B-0473-48B3-8784-10E0CE9EC48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Road traffic collision</a:t>
            </a:r>
          </a:p>
        </p:txBody>
      </p:sp>
      <p:pic>
        <p:nvPicPr>
          <p:cNvPr id="103428" name="Picture 4" descr="RTA2xx"/>
          <p:cNvPicPr>
            <a:picLocks noChangeAspect="1" noChangeArrowheads="1"/>
          </p:cNvPicPr>
          <p:nvPr/>
        </p:nvPicPr>
        <p:blipFill>
          <a:blip r:embed="rId3" cstate="print"/>
          <a:srcRect/>
          <a:stretch>
            <a:fillRect/>
          </a:stretch>
        </p:blipFill>
        <p:spPr bwMode="auto">
          <a:xfrm>
            <a:off x="0" y="0"/>
            <a:ext cx="9144000" cy="5938837"/>
          </a:xfrm>
          <a:prstGeom prst="rect">
            <a:avLst/>
          </a:prstGeom>
          <a:noFill/>
          <a:ln w="9525">
            <a:noFill/>
            <a:miter lim="800000"/>
            <a:headEnd/>
            <a:tailEnd/>
          </a:ln>
        </p:spPr>
      </p:pic>
    </p:spTree>
    <p:custDataLst>
      <p:tags r:id="rId1"/>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67544" y="260648"/>
            <a:ext cx="8229600" cy="1143000"/>
          </a:xfrm>
        </p:spPr>
        <p:txBody>
          <a:bodyPr/>
          <a:lstStyle/>
          <a:p>
            <a:pPr algn="l"/>
            <a:r>
              <a:rPr lang="en-GB" sz="4000" b="1" dirty="0">
                <a:solidFill>
                  <a:schemeClr val="tx1"/>
                </a:solidFill>
                <a:latin typeface="Arial" pitchFamily="34" charset="0"/>
                <a:cs typeface="Arial" pitchFamily="34" charset="0"/>
              </a:rPr>
              <a:t>Think about the consequences !!</a:t>
            </a:r>
            <a:endParaRPr lang="en-US" sz="4000" b="1" dirty="0">
              <a:solidFill>
                <a:schemeClr val="tx1"/>
              </a:solidFill>
              <a:latin typeface="Arial" pitchFamily="34" charset="0"/>
              <a:cs typeface="Arial" pitchFamily="34" charset="0"/>
            </a:endParaRPr>
          </a:p>
        </p:txBody>
      </p:sp>
      <p:pic>
        <p:nvPicPr>
          <p:cNvPr id="58371" name="Picture 4" descr="jg99"/>
          <p:cNvPicPr>
            <a:picLocks noChangeAspect="1" noChangeArrowheads="1"/>
          </p:cNvPicPr>
          <p:nvPr/>
        </p:nvPicPr>
        <p:blipFill>
          <a:blip r:embed="rId3" cstate="print"/>
          <a:srcRect/>
          <a:stretch>
            <a:fillRect/>
          </a:stretch>
        </p:blipFill>
        <p:spPr bwMode="auto">
          <a:xfrm rot="460588">
            <a:off x="6578791" y="1991657"/>
            <a:ext cx="2387600" cy="2819400"/>
          </a:xfrm>
          <a:prstGeom prst="rect">
            <a:avLst/>
          </a:prstGeom>
          <a:noFill/>
          <a:ln w="9525">
            <a:noFill/>
            <a:miter lim="800000"/>
            <a:headEnd/>
            <a:tailEnd/>
          </a:ln>
        </p:spPr>
      </p:pic>
      <p:pic>
        <p:nvPicPr>
          <p:cNvPr id="58372" name="Picture 5" descr="jg1"/>
          <p:cNvPicPr>
            <a:picLocks noChangeAspect="1" noChangeArrowheads="1"/>
          </p:cNvPicPr>
          <p:nvPr/>
        </p:nvPicPr>
        <p:blipFill>
          <a:blip r:embed="rId4" cstate="print"/>
          <a:srcRect/>
          <a:stretch>
            <a:fillRect/>
          </a:stretch>
        </p:blipFill>
        <p:spPr bwMode="auto">
          <a:xfrm rot="21228477">
            <a:off x="150973" y="2054810"/>
            <a:ext cx="2717800" cy="2946400"/>
          </a:xfrm>
          <a:prstGeom prst="rect">
            <a:avLst/>
          </a:prstGeom>
          <a:noFill/>
          <a:ln w="9525">
            <a:noFill/>
            <a:miter lim="800000"/>
            <a:headEnd/>
            <a:tailEnd/>
          </a:ln>
        </p:spPr>
      </p:pic>
      <p:pic>
        <p:nvPicPr>
          <p:cNvPr id="58373" name="Picture 6" descr="120px-A04_1705"/>
          <p:cNvPicPr>
            <a:picLocks noChangeAspect="1" noChangeArrowheads="1"/>
          </p:cNvPicPr>
          <p:nvPr/>
        </p:nvPicPr>
        <p:blipFill>
          <a:blip r:embed="rId5" cstate="print"/>
          <a:srcRect/>
          <a:stretch>
            <a:fillRect/>
          </a:stretch>
        </p:blipFill>
        <p:spPr bwMode="auto">
          <a:xfrm>
            <a:off x="4545013" y="3411538"/>
            <a:ext cx="55562" cy="36512"/>
          </a:xfrm>
          <a:prstGeom prst="rect">
            <a:avLst/>
          </a:prstGeom>
          <a:noFill/>
          <a:ln w="9525">
            <a:noFill/>
            <a:miter lim="800000"/>
            <a:headEnd/>
            <a:tailEnd/>
          </a:ln>
        </p:spPr>
      </p:pic>
      <p:pic>
        <p:nvPicPr>
          <p:cNvPr id="58374" name="Picture 7" descr="120px-A04_1705"/>
          <p:cNvPicPr>
            <a:picLocks noChangeAspect="1" noChangeArrowheads="1"/>
          </p:cNvPicPr>
          <p:nvPr/>
        </p:nvPicPr>
        <p:blipFill>
          <a:blip r:embed="rId5" cstate="print"/>
          <a:srcRect/>
          <a:stretch>
            <a:fillRect/>
          </a:stretch>
        </p:blipFill>
        <p:spPr bwMode="auto">
          <a:xfrm>
            <a:off x="4545013" y="3411538"/>
            <a:ext cx="55562" cy="36512"/>
          </a:xfrm>
          <a:prstGeom prst="rect">
            <a:avLst/>
          </a:prstGeom>
          <a:noFill/>
          <a:ln w="9525">
            <a:noFill/>
            <a:miter lim="800000"/>
            <a:headEnd/>
            <a:tailEnd/>
          </a:ln>
        </p:spPr>
      </p:pic>
      <p:pic>
        <p:nvPicPr>
          <p:cNvPr id="58375" name="Picture 8" descr="120px-A04_1705"/>
          <p:cNvPicPr>
            <a:picLocks noChangeAspect="1" noChangeArrowheads="1"/>
          </p:cNvPicPr>
          <p:nvPr/>
        </p:nvPicPr>
        <p:blipFill>
          <a:blip r:embed="rId5" cstate="print"/>
          <a:srcRect/>
          <a:stretch>
            <a:fillRect/>
          </a:stretch>
        </p:blipFill>
        <p:spPr bwMode="auto">
          <a:xfrm>
            <a:off x="4545013" y="3411538"/>
            <a:ext cx="55562" cy="36512"/>
          </a:xfrm>
          <a:prstGeom prst="rect">
            <a:avLst/>
          </a:prstGeom>
          <a:noFill/>
          <a:ln w="9525">
            <a:noFill/>
            <a:miter lim="800000"/>
            <a:headEnd/>
            <a:tailEnd/>
          </a:ln>
        </p:spPr>
      </p:pic>
      <p:pic>
        <p:nvPicPr>
          <p:cNvPr id="58376" name="Picture 10" descr="32212"/>
          <p:cNvPicPr>
            <a:picLocks noChangeAspect="1" noChangeArrowheads="1"/>
          </p:cNvPicPr>
          <p:nvPr/>
        </p:nvPicPr>
        <p:blipFill>
          <a:blip r:embed="rId6" cstate="print"/>
          <a:srcRect/>
          <a:stretch>
            <a:fillRect/>
          </a:stretch>
        </p:blipFill>
        <p:spPr bwMode="auto">
          <a:xfrm>
            <a:off x="3131840" y="1484784"/>
            <a:ext cx="3240087" cy="4464050"/>
          </a:xfrm>
          <a:prstGeom prst="rect">
            <a:avLst/>
          </a:prstGeom>
          <a:noFill/>
          <a:ln w="9525">
            <a:noFill/>
            <a:miter lim="800000"/>
            <a:headEnd/>
            <a:tailEnd/>
          </a:ln>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2"/>
          <p:cNvSpPr>
            <a:spLocks noGrp="1"/>
          </p:cNvSpPr>
          <p:nvPr>
            <p:ph type="ctrTitle"/>
          </p:nvPr>
        </p:nvSpPr>
        <p:spPr>
          <a:xfrm>
            <a:off x="179512" y="2204864"/>
            <a:ext cx="4967858" cy="2014339"/>
          </a:xfrm>
        </p:spPr>
        <p:txBody>
          <a:bodyPr>
            <a:normAutofit/>
          </a:bodyPr>
          <a:lstStyle/>
          <a:p>
            <a:pPr algn="ctr"/>
            <a:r>
              <a:rPr lang="en-GB" sz="6000" b="1" u="sng" dirty="0"/>
              <a:t>ANY </a:t>
            </a:r>
            <a:br>
              <a:rPr lang="en-GB" sz="6000" b="1" u="sng" dirty="0"/>
            </a:br>
            <a:r>
              <a:rPr lang="en-GB" sz="6000" b="1" u="sng" dirty="0"/>
              <a:t>QUESTIONS ?</a:t>
            </a:r>
          </a:p>
        </p:txBody>
      </p:sp>
    </p:spTree>
    <p:custDataLst>
      <p:tags r:id="rId1"/>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Grp="1" noChangeArrowheads="1"/>
          </p:cNvSpPr>
          <p:nvPr>
            <p:ph type="title" idx="4294967295"/>
          </p:nvPr>
        </p:nvSpPr>
        <p:spPr bwMode="auto">
          <a:xfrm>
            <a:off x="827088" y="692150"/>
            <a:ext cx="6911975" cy="6413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sng" strike="noStrike" kern="1200" cap="none" spc="0" normalizeH="0" baseline="0" noProof="0" dirty="0">
                <a:ln>
                  <a:noFill/>
                </a:ln>
                <a:solidFill>
                  <a:schemeClr val="tx1"/>
                </a:solidFill>
                <a:effectLst/>
                <a:uLnTx/>
                <a:uFillTx/>
                <a:latin typeface="Arial" charset="0"/>
                <a:ea typeface="+mn-ea"/>
                <a:cs typeface="Arial" charset="0"/>
              </a:rPr>
              <a:t>Who does it affect the most?</a:t>
            </a:r>
            <a:endParaRPr kumimoji="0" lang="en-US" sz="3600" b="1" i="0" u="sng"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124" name="Rectangle 4"/>
          <p:cNvSpPr>
            <a:spLocks noChangeArrowheads="1"/>
          </p:cNvSpPr>
          <p:nvPr/>
        </p:nvSpPr>
        <p:spPr bwMode="auto">
          <a:xfrm>
            <a:off x="539750" y="1844675"/>
            <a:ext cx="8135938" cy="4524375"/>
          </a:xfrm>
          <a:prstGeom prst="rect">
            <a:avLst/>
          </a:prstGeom>
          <a:noFill/>
          <a:ln w="9525">
            <a:noFill/>
            <a:miter lim="800000"/>
            <a:headEnd/>
            <a:tailEnd/>
          </a:ln>
          <a:effectLst/>
        </p:spPr>
        <p:txBody>
          <a:bodyPr>
            <a:spAutoFit/>
          </a:bodyPr>
          <a:lstStyle/>
          <a:p>
            <a:pPr>
              <a:lnSpc>
                <a:spcPct val="150000"/>
              </a:lnSpc>
              <a:buFont typeface="Wingdings" pitchFamily="2" charset="2"/>
              <a:buChar char="Ø"/>
              <a:defRPr/>
            </a:pPr>
            <a:r>
              <a:rPr lang="en-GB" sz="2400" b="1" dirty="0">
                <a:cs typeface="+mn-cs"/>
              </a:rPr>
              <a:t>YOUNG MALE DRIVERS BETWEEN THE AGES OF 17</a:t>
            </a:r>
          </a:p>
          <a:p>
            <a:pPr>
              <a:lnSpc>
                <a:spcPct val="150000"/>
              </a:lnSpc>
              <a:defRPr/>
            </a:pPr>
            <a:r>
              <a:rPr lang="en-GB" sz="2400" b="1" dirty="0">
                <a:cs typeface="+mn-cs"/>
              </a:rPr>
              <a:t>    AND 25.</a:t>
            </a:r>
          </a:p>
          <a:p>
            <a:pPr>
              <a:lnSpc>
                <a:spcPct val="150000"/>
              </a:lnSpc>
              <a:buFont typeface="Wingdings" pitchFamily="2" charset="2"/>
              <a:buChar char="Ø"/>
              <a:defRPr/>
            </a:pPr>
            <a:endParaRPr lang="en-GB" sz="2400" b="1" dirty="0">
              <a:cs typeface="+mn-cs"/>
            </a:endParaRPr>
          </a:p>
          <a:p>
            <a:pPr>
              <a:lnSpc>
                <a:spcPct val="150000"/>
              </a:lnSpc>
              <a:buFont typeface="Wingdings" pitchFamily="2" charset="2"/>
              <a:buChar char="Ø"/>
              <a:defRPr/>
            </a:pPr>
            <a:r>
              <a:rPr lang="en-GB" sz="2400" b="1" dirty="0">
                <a:cs typeface="+mn-cs"/>
              </a:rPr>
              <a:t>YOUNG DRIVERS WITHIN ONE YEAR OF PASSING</a:t>
            </a:r>
          </a:p>
          <a:p>
            <a:pPr>
              <a:lnSpc>
                <a:spcPct val="150000"/>
              </a:lnSpc>
              <a:defRPr/>
            </a:pPr>
            <a:r>
              <a:rPr lang="en-GB" sz="2400" b="1" dirty="0">
                <a:cs typeface="+mn-cs"/>
              </a:rPr>
              <a:t>   THEIR DRIVING TEST.</a:t>
            </a:r>
          </a:p>
          <a:p>
            <a:pPr>
              <a:lnSpc>
                <a:spcPct val="150000"/>
              </a:lnSpc>
              <a:buFont typeface="Wingdings" pitchFamily="2" charset="2"/>
              <a:buChar char="Ø"/>
              <a:defRPr/>
            </a:pPr>
            <a:endParaRPr lang="en-GB" sz="2400" b="1" dirty="0">
              <a:cs typeface="+mn-cs"/>
            </a:endParaRPr>
          </a:p>
          <a:p>
            <a:pPr>
              <a:lnSpc>
                <a:spcPct val="150000"/>
              </a:lnSpc>
              <a:buFont typeface="Wingdings" pitchFamily="2" charset="2"/>
              <a:buChar char="Ø"/>
              <a:defRPr/>
            </a:pPr>
            <a:r>
              <a:rPr lang="en-GB" sz="2400" b="1" dirty="0">
                <a:cs typeface="+mn-cs"/>
              </a:rPr>
              <a:t>ONE IN THREE NEW DRIVERS WILL CRASH WITHIN</a:t>
            </a:r>
          </a:p>
          <a:p>
            <a:pPr>
              <a:lnSpc>
                <a:spcPct val="150000"/>
              </a:lnSpc>
              <a:defRPr/>
            </a:pPr>
            <a:r>
              <a:rPr lang="en-GB" sz="2400" b="1" dirty="0">
                <a:cs typeface="+mn-cs"/>
              </a:rPr>
              <a:t>   TWO YEARS OF PASSING THEIR TEST.</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Grp="1" noChangeArrowheads="1"/>
          </p:cNvSpPr>
          <p:nvPr>
            <p:ph type="title" idx="4294967295"/>
          </p:nvPr>
        </p:nvSpPr>
        <p:spPr bwMode="auto">
          <a:xfrm>
            <a:off x="2195513" y="333375"/>
            <a:ext cx="4248150" cy="6413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sng" strike="noStrike" kern="1200" cap="none" spc="0" normalizeH="0" baseline="0" noProof="0" dirty="0">
                <a:ln>
                  <a:noFill/>
                </a:ln>
                <a:solidFill>
                  <a:schemeClr val="tx1"/>
                </a:solidFill>
                <a:effectLst/>
                <a:uLnTx/>
                <a:uFillTx/>
                <a:latin typeface="Arial" charset="0"/>
                <a:ea typeface="+mn-ea"/>
                <a:cs typeface="Arial" charset="0"/>
              </a:rPr>
              <a:t>The Facts</a:t>
            </a:r>
            <a:endParaRPr kumimoji="0" lang="en-US" sz="3600" b="1" i="0" u="sng"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100" name="Rectangle 4"/>
          <p:cNvSpPr>
            <a:spLocks noChangeArrowheads="1"/>
          </p:cNvSpPr>
          <p:nvPr/>
        </p:nvSpPr>
        <p:spPr bwMode="auto">
          <a:xfrm>
            <a:off x="395536" y="1700808"/>
            <a:ext cx="8280400" cy="3785652"/>
          </a:xfrm>
          <a:prstGeom prst="rect">
            <a:avLst/>
          </a:prstGeom>
          <a:noFill/>
          <a:ln w="9525">
            <a:noFill/>
            <a:miter lim="800000"/>
            <a:headEnd/>
            <a:tailEnd/>
          </a:ln>
          <a:effectLst/>
        </p:spPr>
        <p:txBody>
          <a:bodyPr wrap="square">
            <a:spAutoFit/>
          </a:bodyPr>
          <a:lstStyle/>
          <a:p>
            <a:pPr>
              <a:buFont typeface="Wingdings" pitchFamily="2" charset="2"/>
              <a:buChar char="Ø"/>
              <a:defRPr/>
            </a:pPr>
            <a:r>
              <a:rPr lang="en-GB" sz="2000" b="1" dirty="0"/>
              <a:t>NEW DRIVERS TAKE 2 SECONDS LONGER TO RECOGNISE</a:t>
            </a:r>
          </a:p>
          <a:p>
            <a:pPr>
              <a:defRPr/>
            </a:pPr>
            <a:r>
              <a:rPr lang="en-GB" sz="2000" b="1" dirty="0"/>
              <a:t>   POSSIBLE DANGER.</a:t>
            </a:r>
          </a:p>
          <a:p>
            <a:pPr>
              <a:defRPr/>
            </a:pPr>
            <a:endParaRPr lang="en-GB" sz="2000" b="1" dirty="0"/>
          </a:p>
          <a:p>
            <a:pPr>
              <a:defRPr/>
            </a:pPr>
            <a:endParaRPr lang="en-GB" sz="2000" b="1" dirty="0"/>
          </a:p>
          <a:p>
            <a:pPr>
              <a:buFont typeface="Wingdings" pitchFamily="2" charset="2"/>
              <a:buChar char="Ø"/>
              <a:defRPr/>
            </a:pPr>
            <a:r>
              <a:rPr lang="en-GB" sz="2000" b="1" dirty="0"/>
              <a:t> THREE YOUNG PEOPLE DIE EVERY DAY IN RTC’s IN BRITAIN.</a:t>
            </a:r>
          </a:p>
          <a:p>
            <a:pPr>
              <a:defRPr/>
            </a:pPr>
            <a:endParaRPr lang="en-GB" sz="2000" b="1" dirty="0"/>
          </a:p>
          <a:p>
            <a:pPr>
              <a:buFont typeface="Wingdings" pitchFamily="2" charset="2"/>
              <a:buChar char="Ø"/>
              <a:defRPr/>
            </a:pPr>
            <a:endParaRPr lang="en-GB" sz="2000" b="1" dirty="0"/>
          </a:p>
          <a:p>
            <a:pPr>
              <a:buFont typeface="Wingdings" pitchFamily="2" charset="2"/>
              <a:buChar char="Ø"/>
              <a:defRPr/>
            </a:pPr>
            <a:r>
              <a:rPr lang="en-GB" sz="2000" b="1" dirty="0"/>
              <a:t>THE RISK </a:t>
            </a:r>
            <a:r>
              <a:rPr lang="en-GB" sz="2000" b="1" dirty="0" err="1"/>
              <a:t>iF</a:t>
            </a:r>
            <a:r>
              <a:rPr lang="en-GB" sz="2000" b="1" dirty="0"/>
              <a:t> HAVING AN ACCIDENT INCREASES WITH EVERY</a:t>
            </a:r>
          </a:p>
          <a:p>
            <a:pPr>
              <a:defRPr/>
            </a:pPr>
            <a:r>
              <a:rPr lang="en-GB" sz="2000" b="1" dirty="0"/>
              <a:t>   EXTRA PASSENGER A YOUNG DRIVER HAS IN THE CAR.</a:t>
            </a:r>
          </a:p>
          <a:p>
            <a:pPr>
              <a:defRPr/>
            </a:pPr>
            <a:endParaRPr lang="en-GB" sz="2000" b="1" dirty="0"/>
          </a:p>
          <a:p>
            <a:pPr>
              <a:defRPr/>
            </a:pPr>
            <a:endParaRPr lang="en-GB" sz="2000" b="1" dirty="0"/>
          </a:p>
          <a:p>
            <a:pPr>
              <a:buFont typeface="Wingdings" pitchFamily="2" charset="2"/>
              <a:buChar char="Ø"/>
              <a:defRPr/>
            </a:pPr>
            <a:r>
              <a:rPr lang="en-GB" sz="2000" b="1" dirty="0"/>
              <a:t>66% OF DRIVER DEATHS ARE ON RURAL ROADS</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7A7C6-3620-45E7-B234-E275525EB9B1}"/>
              </a:ext>
            </a:extLst>
          </p:cNvPr>
          <p:cNvSpPr>
            <a:spLocks noGrp="1"/>
          </p:cNvSpPr>
          <p:nvPr>
            <p:ph type="title" idx="4294967295"/>
          </p:nvPr>
        </p:nvSpPr>
        <p:spPr/>
        <p:txBody>
          <a:bodyPr/>
          <a:lstStyle/>
          <a:p>
            <a:r>
              <a:rPr lang="en-GB" dirty="0"/>
              <a:t>map</a:t>
            </a:r>
          </a:p>
        </p:txBody>
      </p:sp>
      <p:pic>
        <p:nvPicPr>
          <p:cNvPr id="2" name="Picture 1" descr="map"/>
          <p:cNvPicPr/>
          <p:nvPr/>
        </p:nvPicPr>
        <p:blipFill>
          <a:blip r:embed="rId3" cstate="print"/>
          <a:srcRect l="11030" t="24197" r="11522" b="4925"/>
          <a:stretch>
            <a:fillRect/>
          </a:stretch>
        </p:blipFill>
        <p:spPr bwMode="auto">
          <a:xfrm>
            <a:off x="-14985" y="1"/>
            <a:ext cx="9173970" cy="602128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D5C52-763B-4279-9D72-4BA7DCB74C65}"/>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Three million</a:t>
            </a:r>
          </a:p>
        </p:txBody>
      </p:sp>
      <p:pic>
        <p:nvPicPr>
          <p:cNvPr id="2" name="Picture 1" descr="three million road fatalities"/>
          <p:cNvPicPr/>
          <p:nvPr/>
        </p:nvPicPr>
        <p:blipFill>
          <a:blip r:embed="rId2" cstate="print"/>
          <a:srcRect l="11039" t="27897" r="12268" b="9656"/>
          <a:stretch>
            <a:fillRect/>
          </a:stretch>
        </p:blipFill>
        <p:spPr bwMode="auto">
          <a:xfrm>
            <a:off x="-1" y="476672"/>
            <a:ext cx="9144001" cy="546989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Grp="1" noChangeArrowheads="1"/>
          </p:cNvSpPr>
          <p:nvPr>
            <p:ph type="title" idx="4294967295"/>
          </p:nvPr>
        </p:nvSpPr>
        <p:spPr bwMode="auto">
          <a:xfrm>
            <a:off x="684213" y="1557338"/>
            <a:ext cx="7488237" cy="119062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Arial" charset="0"/>
                <a:ea typeface="+mn-ea"/>
                <a:cs typeface="Arial" charset="0"/>
              </a:rPr>
              <a:t>What do you think are the most common causes of R.T.C’s?</a:t>
            </a:r>
            <a:endParaRPr kumimoji="0" lang="en-US" sz="3600" b="1" i="0" u="none" strike="noStrike" kern="1200" cap="none" spc="0" normalizeH="0" baseline="0" noProof="0" dirty="0">
              <a:ln>
                <a:noFill/>
              </a:ln>
              <a:solidFill>
                <a:schemeClr val="tx1"/>
              </a:solidFill>
              <a:effectLst/>
              <a:uLnTx/>
              <a:uFillTx/>
              <a:latin typeface="Arial" charset="0"/>
              <a:ea typeface="+mn-ea"/>
              <a:cs typeface="Arial" charset="0"/>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Grp="1" noChangeArrowheads="1"/>
          </p:cNvSpPr>
          <p:nvPr>
            <p:ph type="title" idx="4294967295"/>
          </p:nvPr>
        </p:nvSpPr>
        <p:spPr bwMode="auto">
          <a:xfrm>
            <a:off x="611188" y="404813"/>
            <a:ext cx="7777162" cy="64135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sng" strike="noStrike" kern="1200" cap="none" spc="0" normalizeH="0" baseline="0" noProof="0" dirty="0">
                <a:ln>
                  <a:noFill/>
                </a:ln>
                <a:solidFill>
                  <a:schemeClr val="tx1"/>
                </a:solidFill>
                <a:effectLst/>
                <a:uLnTx/>
                <a:uFillTx/>
                <a:latin typeface="Arial" charset="0"/>
                <a:ea typeface="+mn-ea"/>
                <a:cs typeface="Arial" charset="0"/>
              </a:rPr>
              <a:t>Common causes of RTC</a:t>
            </a:r>
            <a:endParaRPr kumimoji="0" lang="en-US" sz="3600" b="1" i="0" u="sng"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6150" name="Text Box 6"/>
          <p:cNvSpPr txBox="1">
            <a:spLocks noChangeArrowheads="1"/>
          </p:cNvSpPr>
          <p:nvPr/>
        </p:nvSpPr>
        <p:spPr bwMode="auto">
          <a:xfrm rot="20899414">
            <a:off x="1042988" y="1773238"/>
            <a:ext cx="3889375" cy="646112"/>
          </a:xfrm>
          <a:prstGeom prst="rect">
            <a:avLst/>
          </a:prstGeom>
          <a:noFill/>
          <a:ln w="9525">
            <a:noFill/>
            <a:miter lim="800000"/>
            <a:headEnd/>
            <a:tailEnd/>
          </a:ln>
          <a:effectLst/>
        </p:spPr>
        <p:txBody>
          <a:bodyPr>
            <a:spAutoFit/>
          </a:bodyPr>
          <a:lstStyle/>
          <a:p>
            <a:pPr>
              <a:spcBef>
                <a:spcPct val="50000"/>
              </a:spcBef>
              <a:defRPr/>
            </a:pPr>
            <a:r>
              <a:rPr lang="en-GB" sz="3600" b="1" i="1" dirty="0">
                <a:effectLst>
                  <a:outerShdw blurRad="38100" dist="38100" dir="2700000" algn="tl">
                    <a:srgbClr val="C0C0C0"/>
                  </a:outerShdw>
                </a:effectLst>
                <a:cs typeface="+mn-cs"/>
              </a:rPr>
              <a:t>Alcohol</a:t>
            </a:r>
            <a:endParaRPr lang="en-US" sz="3600" b="1" i="1" dirty="0">
              <a:effectLst>
                <a:outerShdw blurRad="38100" dist="38100" dir="2700000" algn="tl">
                  <a:srgbClr val="C0C0C0"/>
                </a:outerShdw>
              </a:effectLst>
              <a:cs typeface="+mn-cs"/>
            </a:endParaRPr>
          </a:p>
        </p:txBody>
      </p:sp>
      <p:sp>
        <p:nvSpPr>
          <p:cNvPr id="6151" name="Text Box 7"/>
          <p:cNvSpPr txBox="1">
            <a:spLocks noChangeArrowheads="1"/>
          </p:cNvSpPr>
          <p:nvPr/>
        </p:nvSpPr>
        <p:spPr bwMode="auto">
          <a:xfrm rot="1333572">
            <a:off x="5435600" y="2349500"/>
            <a:ext cx="1728788" cy="646113"/>
          </a:xfrm>
          <a:prstGeom prst="rect">
            <a:avLst/>
          </a:prstGeom>
          <a:noFill/>
          <a:ln w="9525">
            <a:noFill/>
            <a:miter lim="800000"/>
            <a:headEnd/>
            <a:tailEnd/>
          </a:ln>
          <a:effectLst/>
        </p:spPr>
        <p:txBody>
          <a:bodyPr>
            <a:spAutoFit/>
          </a:bodyPr>
          <a:lstStyle/>
          <a:p>
            <a:pPr>
              <a:spcBef>
                <a:spcPct val="50000"/>
              </a:spcBef>
              <a:defRPr/>
            </a:pPr>
            <a:r>
              <a:rPr lang="en-GB" sz="3600" b="1" i="1" dirty="0">
                <a:effectLst>
                  <a:outerShdw blurRad="38100" dist="38100" dir="2700000" algn="tl">
                    <a:srgbClr val="C0C0C0"/>
                  </a:outerShdw>
                </a:effectLst>
                <a:cs typeface="+mn-cs"/>
              </a:rPr>
              <a:t>Drugs</a:t>
            </a:r>
            <a:endParaRPr lang="en-US" sz="3600" b="1" i="1" dirty="0">
              <a:effectLst>
                <a:outerShdw blurRad="38100" dist="38100" dir="2700000" algn="tl">
                  <a:srgbClr val="C0C0C0"/>
                </a:outerShdw>
              </a:effectLst>
              <a:cs typeface="+mn-cs"/>
            </a:endParaRPr>
          </a:p>
        </p:txBody>
      </p:sp>
      <p:sp>
        <p:nvSpPr>
          <p:cNvPr id="6152" name="Text Box 8"/>
          <p:cNvSpPr txBox="1">
            <a:spLocks noChangeArrowheads="1"/>
          </p:cNvSpPr>
          <p:nvPr/>
        </p:nvSpPr>
        <p:spPr bwMode="auto">
          <a:xfrm rot="1220040">
            <a:off x="2446338" y="3198813"/>
            <a:ext cx="2519362" cy="646112"/>
          </a:xfrm>
          <a:prstGeom prst="rect">
            <a:avLst/>
          </a:prstGeom>
          <a:noFill/>
          <a:ln w="9525">
            <a:noFill/>
            <a:miter lim="800000"/>
            <a:headEnd/>
            <a:tailEnd/>
          </a:ln>
          <a:effectLst/>
        </p:spPr>
        <p:txBody>
          <a:bodyPr>
            <a:spAutoFit/>
          </a:bodyPr>
          <a:lstStyle/>
          <a:p>
            <a:pPr>
              <a:spcBef>
                <a:spcPct val="50000"/>
              </a:spcBef>
              <a:defRPr/>
            </a:pPr>
            <a:r>
              <a:rPr lang="en-GB" sz="3600" b="1" i="1" dirty="0">
                <a:effectLst>
                  <a:outerShdw blurRad="38100" dist="38100" dir="2700000" algn="tl">
                    <a:srgbClr val="C0C0C0"/>
                  </a:outerShdw>
                </a:effectLst>
                <a:cs typeface="+mn-cs"/>
              </a:rPr>
              <a:t>Tiredness</a:t>
            </a:r>
            <a:endParaRPr lang="en-US" sz="3600" b="1" i="1" dirty="0">
              <a:effectLst>
                <a:outerShdw blurRad="38100" dist="38100" dir="2700000" algn="tl">
                  <a:srgbClr val="C0C0C0"/>
                </a:outerShdw>
              </a:effectLst>
              <a:cs typeface="+mn-cs"/>
            </a:endParaRPr>
          </a:p>
        </p:txBody>
      </p:sp>
      <p:sp>
        <p:nvSpPr>
          <p:cNvPr id="6153" name="Text Box 9"/>
          <p:cNvSpPr txBox="1">
            <a:spLocks noChangeArrowheads="1"/>
          </p:cNvSpPr>
          <p:nvPr/>
        </p:nvSpPr>
        <p:spPr bwMode="auto">
          <a:xfrm rot="21218760">
            <a:off x="6659563" y="3357563"/>
            <a:ext cx="1800225" cy="646112"/>
          </a:xfrm>
          <a:prstGeom prst="rect">
            <a:avLst/>
          </a:prstGeom>
          <a:noFill/>
          <a:ln w="9525">
            <a:noFill/>
            <a:miter lim="800000"/>
            <a:headEnd/>
            <a:tailEnd/>
          </a:ln>
          <a:effectLst/>
        </p:spPr>
        <p:txBody>
          <a:bodyPr>
            <a:spAutoFit/>
          </a:bodyPr>
          <a:lstStyle/>
          <a:p>
            <a:pPr>
              <a:spcBef>
                <a:spcPct val="50000"/>
              </a:spcBef>
              <a:defRPr/>
            </a:pPr>
            <a:r>
              <a:rPr lang="en-GB" sz="3600" b="1" i="1" dirty="0">
                <a:effectLst>
                  <a:outerShdw blurRad="38100" dist="38100" dir="2700000" algn="tl">
                    <a:srgbClr val="C0C0C0"/>
                  </a:outerShdw>
                </a:effectLst>
                <a:cs typeface="+mn-cs"/>
              </a:rPr>
              <a:t>Speed</a:t>
            </a:r>
            <a:endParaRPr lang="en-US" sz="3600" b="1" i="1" dirty="0">
              <a:effectLst>
                <a:outerShdw blurRad="38100" dist="38100" dir="2700000" algn="tl">
                  <a:srgbClr val="C0C0C0"/>
                </a:outerShdw>
              </a:effectLst>
              <a:cs typeface="+mn-cs"/>
            </a:endParaRPr>
          </a:p>
        </p:txBody>
      </p:sp>
      <p:sp>
        <p:nvSpPr>
          <p:cNvPr id="6154" name="Text Box 10"/>
          <p:cNvSpPr txBox="1">
            <a:spLocks noChangeArrowheads="1"/>
          </p:cNvSpPr>
          <p:nvPr/>
        </p:nvSpPr>
        <p:spPr bwMode="auto">
          <a:xfrm rot="20122407">
            <a:off x="474663" y="4416425"/>
            <a:ext cx="2808287" cy="646113"/>
          </a:xfrm>
          <a:prstGeom prst="rect">
            <a:avLst/>
          </a:prstGeom>
          <a:noFill/>
          <a:ln w="9525">
            <a:noFill/>
            <a:miter lim="800000"/>
            <a:headEnd/>
            <a:tailEnd/>
          </a:ln>
          <a:effectLst/>
        </p:spPr>
        <p:txBody>
          <a:bodyPr>
            <a:spAutoFit/>
          </a:bodyPr>
          <a:lstStyle/>
          <a:p>
            <a:pPr>
              <a:spcBef>
                <a:spcPct val="50000"/>
              </a:spcBef>
              <a:defRPr/>
            </a:pPr>
            <a:r>
              <a:rPr lang="en-GB" sz="3600" b="1" i="1" dirty="0">
                <a:effectLst>
                  <a:outerShdw blurRad="38100" dist="38100" dir="2700000" algn="tl">
                    <a:srgbClr val="C0C0C0"/>
                  </a:outerShdw>
                </a:effectLst>
                <a:cs typeface="+mn-cs"/>
              </a:rPr>
              <a:t>Distraction</a:t>
            </a:r>
            <a:endParaRPr lang="en-US" sz="3600" b="1" i="1" dirty="0">
              <a:effectLst>
                <a:outerShdw blurRad="38100" dist="38100" dir="2700000" algn="tl">
                  <a:srgbClr val="C0C0C0"/>
                </a:outerShdw>
              </a:effectLst>
              <a:cs typeface="+mn-cs"/>
            </a:endParaRPr>
          </a:p>
        </p:txBody>
      </p:sp>
      <p:sp>
        <p:nvSpPr>
          <p:cNvPr id="6156" name="Text Box 12"/>
          <p:cNvSpPr txBox="1">
            <a:spLocks noChangeArrowheads="1"/>
          </p:cNvSpPr>
          <p:nvPr/>
        </p:nvSpPr>
        <p:spPr bwMode="auto">
          <a:xfrm rot="467401">
            <a:off x="1835150" y="5661025"/>
            <a:ext cx="4968875" cy="646113"/>
          </a:xfrm>
          <a:prstGeom prst="rect">
            <a:avLst/>
          </a:prstGeom>
          <a:noFill/>
          <a:ln w="9525">
            <a:noFill/>
            <a:miter lim="800000"/>
            <a:headEnd/>
            <a:tailEnd/>
          </a:ln>
          <a:effectLst/>
        </p:spPr>
        <p:txBody>
          <a:bodyPr>
            <a:spAutoFit/>
          </a:bodyPr>
          <a:lstStyle/>
          <a:p>
            <a:pPr>
              <a:spcBef>
                <a:spcPct val="50000"/>
              </a:spcBef>
              <a:defRPr/>
            </a:pPr>
            <a:r>
              <a:rPr lang="en-GB" sz="3600" b="1" i="1" dirty="0">
                <a:effectLst>
                  <a:outerShdw blurRad="38100" dist="38100" dir="2700000" algn="tl">
                    <a:srgbClr val="C0C0C0"/>
                  </a:outerShdw>
                </a:effectLst>
                <a:cs typeface="+mn-cs"/>
              </a:rPr>
              <a:t>Mechanical Defects</a:t>
            </a:r>
            <a:endParaRPr lang="en-US" sz="3600" b="1" i="1" dirty="0">
              <a:effectLst>
                <a:outerShdw blurRad="38100" dist="38100" dir="2700000" algn="tl">
                  <a:srgbClr val="C0C0C0"/>
                </a:outerShdw>
              </a:effectLst>
              <a:cs typeface="+mn-cs"/>
            </a:endParaRPr>
          </a:p>
        </p:txBody>
      </p:sp>
      <p:sp>
        <p:nvSpPr>
          <p:cNvPr id="6155" name="Text Box 11"/>
          <p:cNvSpPr txBox="1">
            <a:spLocks noChangeArrowheads="1"/>
          </p:cNvSpPr>
          <p:nvPr/>
        </p:nvSpPr>
        <p:spPr bwMode="auto">
          <a:xfrm rot="20366915">
            <a:off x="4572000" y="4508500"/>
            <a:ext cx="3095625" cy="647700"/>
          </a:xfrm>
          <a:prstGeom prst="rect">
            <a:avLst/>
          </a:prstGeom>
          <a:noFill/>
          <a:ln w="9525">
            <a:noFill/>
            <a:miter lim="800000"/>
            <a:headEnd/>
            <a:tailEnd/>
          </a:ln>
          <a:effectLst/>
        </p:spPr>
        <p:txBody>
          <a:bodyPr>
            <a:spAutoFit/>
          </a:bodyPr>
          <a:lstStyle/>
          <a:p>
            <a:pPr>
              <a:spcBef>
                <a:spcPct val="50000"/>
              </a:spcBef>
              <a:defRPr/>
            </a:pPr>
            <a:r>
              <a:rPr lang="en-GB" sz="3600" b="1" i="1" dirty="0">
                <a:effectLst>
                  <a:outerShdw blurRad="38100" dist="38100" dir="2700000" algn="tl">
                    <a:srgbClr val="C0C0C0"/>
                  </a:outerShdw>
                </a:effectLst>
                <a:cs typeface="+mn-cs"/>
              </a:rPr>
              <a:t>Inexperience</a:t>
            </a:r>
            <a:endParaRPr lang="en-US" sz="3600" b="1" i="1" dirty="0">
              <a:effectLst>
                <a:outerShdw blurRad="38100" dist="38100" dir="2700000" algn="tl">
                  <a:srgbClr val="C0C0C0"/>
                </a:outerShdw>
              </a:effectLst>
              <a:cs typeface="+mn-cs"/>
            </a:endParaRPr>
          </a:p>
        </p:txBody>
      </p:sp>
    </p:spTree>
    <p:custDataLst>
      <p:tags r:id="rId1"/>
    </p:custData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2000" fill="hold"/>
                                        <p:tgtEl>
                                          <p:spTgt spid="6151"/>
                                        </p:tgtEl>
                                        <p:attrNameLst>
                                          <p:attrName>ppt_x</p:attrName>
                                        </p:attrNameLst>
                                      </p:cBhvr>
                                      <p:tavLst>
                                        <p:tav tm="0">
                                          <p:val>
                                            <p:strVal val="1+#ppt_w/2"/>
                                          </p:val>
                                        </p:tav>
                                        <p:tav tm="100000">
                                          <p:val>
                                            <p:strVal val="#ppt_x"/>
                                          </p:val>
                                        </p:tav>
                                      </p:tavLst>
                                    </p:anim>
                                    <p:anim calcmode="lin" valueType="num">
                                      <p:cBhvr additive="base">
                                        <p:cTn id="8" dur="2000" fill="hold"/>
                                        <p:tgtEl>
                                          <p:spTgt spid="6151"/>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52"/>
                                        </p:tgtEl>
                                        <p:attrNameLst>
                                          <p:attrName>style.visibility</p:attrName>
                                        </p:attrNameLst>
                                      </p:cBhvr>
                                      <p:to>
                                        <p:strVal val="visible"/>
                                      </p:to>
                                    </p:set>
                                    <p:anim calcmode="lin" valueType="num">
                                      <p:cBhvr additive="base">
                                        <p:cTn id="11" dur="2000" fill="hold"/>
                                        <p:tgtEl>
                                          <p:spTgt spid="6152"/>
                                        </p:tgtEl>
                                        <p:attrNameLst>
                                          <p:attrName>ppt_x</p:attrName>
                                        </p:attrNameLst>
                                      </p:cBhvr>
                                      <p:tavLst>
                                        <p:tav tm="0">
                                          <p:val>
                                            <p:strVal val="#ppt_x"/>
                                          </p:val>
                                        </p:tav>
                                        <p:tav tm="100000">
                                          <p:val>
                                            <p:strVal val="#ppt_x"/>
                                          </p:val>
                                        </p:tav>
                                      </p:tavLst>
                                    </p:anim>
                                    <p:anim calcmode="lin" valueType="num">
                                      <p:cBhvr additive="base">
                                        <p:cTn id="12" dur="2000" fill="hold"/>
                                        <p:tgtEl>
                                          <p:spTgt spid="6152"/>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6153"/>
                                        </p:tgtEl>
                                        <p:attrNameLst>
                                          <p:attrName>style.visibility</p:attrName>
                                        </p:attrNameLst>
                                      </p:cBhvr>
                                      <p:to>
                                        <p:strVal val="visible"/>
                                      </p:to>
                                    </p:set>
                                    <p:anim calcmode="lin" valueType="num">
                                      <p:cBhvr additive="base">
                                        <p:cTn id="15" dur="2000" fill="hold"/>
                                        <p:tgtEl>
                                          <p:spTgt spid="6153"/>
                                        </p:tgtEl>
                                        <p:attrNameLst>
                                          <p:attrName>ppt_x</p:attrName>
                                        </p:attrNameLst>
                                      </p:cBhvr>
                                      <p:tavLst>
                                        <p:tav tm="0">
                                          <p:val>
                                            <p:strVal val="1+#ppt_w/2"/>
                                          </p:val>
                                        </p:tav>
                                        <p:tav tm="100000">
                                          <p:val>
                                            <p:strVal val="#ppt_x"/>
                                          </p:val>
                                        </p:tav>
                                      </p:tavLst>
                                    </p:anim>
                                    <p:anim calcmode="lin" valueType="num">
                                      <p:cBhvr additive="base">
                                        <p:cTn id="16" dur="2000" fill="hold"/>
                                        <p:tgtEl>
                                          <p:spTgt spid="615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154"/>
                                        </p:tgtEl>
                                        <p:attrNameLst>
                                          <p:attrName>style.visibility</p:attrName>
                                        </p:attrNameLst>
                                      </p:cBhvr>
                                      <p:to>
                                        <p:strVal val="visible"/>
                                      </p:to>
                                    </p:set>
                                    <p:anim calcmode="lin" valueType="num">
                                      <p:cBhvr additive="base">
                                        <p:cTn id="19" dur="2000" fill="hold"/>
                                        <p:tgtEl>
                                          <p:spTgt spid="6154"/>
                                        </p:tgtEl>
                                        <p:attrNameLst>
                                          <p:attrName>ppt_x</p:attrName>
                                        </p:attrNameLst>
                                      </p:cBhvr>
                                      <p:tavLst>
                                        <p:tav tm="0">
                                          <p:val>
                                            <p:strVal val="#ppt_x"/>
                                          </p:val>
                                        </p:tav>
                                        <p:tav tm="100000">
                                          <p:val>
                                            <p:strVal val="#ppt_x"/>
                                          </p:val>
                                        </p:tav>
                                      </p:tavLst>
                                    </p:anim>
                                    <p:anim calcmode="lin" valueType="num">
                                      <p:cBhvr additive="base">
                                        <p:cTn id="20" dur="2000" fill="hold"/>
                                        <p:tgtEl>
                                          <p:spTgt spid="615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155"/>
                                        </p:tgtEl>
                                        <p:attrNameLst>
                                          <p:attrName>style.visibility</p:attrName>
                                        </p:attrNameLst>
                                      </p:cBhvr>
                                      <p:to>
                                        <p:strVal val="visible"/>
                                      </p:to>
                                    </p:set>
                                    <p:anim calcmode="lin" valueType="num">
                                      <p:cBhvr additive="base">
                                        <p:cTn id="23" dur="2000" fill="hold"/>
                                        <p:tgtEl>
                                          <p:spTgt spid="6155"/>
                                        </p:tgtEl>
                                        <p:attrNameLst>
                                          <p:attrName>ppt_x</p:attrName>
                                        </p:attrNameLst>
                                      </p:cBhvr>
                                      <p:tavLst>
                                        <p:tav tm="0">
                                          <p:val>
                                            <p:strVal val="#ppt_x"/>
                                          </p:val>
                                        </p:tav>
                                        <p:tav tm="100000">
                                          <p:val>
                                            <p:strVal val="#ppt_x"/>
                                          </p:val>
                                        </p:tav>
                                      </p:tavLst>
                                    </p:anim>
                                    <p:anim calcmode="lin" valueType="num">
                                      <p:cBhvr additive="base">
                                        <p:cTn id="24" dur="2000" fill="hold"/>
                                        <p:tgtEl>
                                          <p:spTgt spid="6155"/>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6156"/>
                                        </p:tgtEl>
                                        <p:attrNameLst>
                                          <p:attrName>style.visibility</p:attrName>
                                        </p:attrNameLst>
                                      </p:cBhvr>
                                      <p:to>
                                        <p:strVal val="visible"/>
                                      </p:to>
                                    </p:set>
                                    <p:anim calcmode="lin" valueType="num">
                                      <p:cBhvr additive="base">
                                        <p:cTn id="27" dur="2000" fill="hold"/>
                                        <p:tgtEl>
                                          <p:spTgt spid="6156"/>
                                        </p:tgtEl>
                                        <p:attrNameLst>
                                          <p:attrName>ppt_x</p:attrName>
                                        </p:attrNameLst>
                                      </p:cBhvr>
                                      <p:tavLst>
                                        <p:tav tm="0">
                                          <p:val>
                                            <p:strVal val="0-#ppt_w/2"/>
                                          </p:val>
                                        </p:tav>
                                        <p:tav tm="100000">
                                          <p:val>
                                            <p:strVal val="#ppt_x"/>
                                          </p:val>
                                        </p:tav>
                                      </p:tavLst>
                                    </p:anim>
                                    <p:anim calcmode="lin" valueType="num">
                                      <p:cBhvr additive="base">
                                        <p:cTn id="28" dur="2000" fill="hold"/>
                                        <p:tgtEl>
                                          <p:spTgt spid="6156"/>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additive="base">
                                        <p:cTn id="31" dur="2000" fill="hold"/>
                                        <p:tgtEl>
                                          <p:spTgt spid="6150"/>
                                        </p:tgtEl>
                                        <p:attrNameLst>
                                          <p:attrName>ppt_x</p:attrName>
                                        </p:attrNameLst>
                                      </p:cBhvr>
                                      <p:tavLst>
                                        <p:tav tm="0">
                                          <p:val>
                                            <p:strVal val="#ppt_x"/>
                                          </p:val>
                                        </p:tav>
                                        <p:tav tm="100000">
                                          <p:val>
                                            <p:strVal val="#ppt_x"/>
                                          </p:val>
                                        </p:tav>
                                      </p:tavLst>
                                    </p:anim>
                                    <p:anim calcmode="lin" valueType="num">
                                      <p:cBhvr additive="base">
                                        <p:cTn id="32" dur="20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p:bldP spid="6152" grpId="0"/>
      <p:bldP spid="6153" grpId="0"/>
      <p:bldP spid="6154" grpId="0"/>
      <p:bldP spid="6156" grpId="0"/>
      <p:bldP spid="6155" grpId="0"/>
    </p:bld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TIMING" val="|35.3|0.4|0.7|1.2"/>
</p:tagLst>
</file>

<file path=ppt/tags/tag1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TIMING" val="|3.6|4.6|5.7"/>
</p:tagLst>
</file>

<file path=ppt/tags/tag1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TIMING" val="|5|4.2|9.3|13.3"/>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TIMING" val="|0.4"/>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Theme1">
  <a:themeElements>
    <a:clrScheme name="CDDFRS Approved Colours">
      <a:dk1>
        <a:srgbClr val="191D1F"/>
      </a:dk1>
      <a:lt1>
        <a:srgbClr val="FFFFFF"/>
      </a:lt1>
      <a:dk2>
        <a:srgbClr val="002664"/>
      </a:dk2>
      <a:lt2>
        <a:srgbClr val="CE8E00"/>
      </a:lt2>
      <a:accent1>
        <a:srgbClr val="D52B1E"/>
      </a:accent1>
      <a:accent2>
        <a:srgbClr val="BCD4C3"/>
      </a:accent2>
      <a:accent3>
        <a:srgbClr val="A0CFEB"/>
      </a:accent3>
      <a:accent4>
        <a:srgbClr val="F9E814"/>
      </a:accent4>
      <a:accent5>
        <a:srgbClr val="ED8000"/>
      </a:accent5>
      <a:accent6>
        <a:srgbClr val="0051BA"/>
      </a:accent6>
      <a:hlink>
        <a:srgbClr val="BCBDBC"/>
      </a:hlink>
      <a:folHlink>
        <a:srgbClr val="005C40"/>
      </a:folHlink>
    </a:clrScheme>
    <a:fontScheme name="CDDFRS">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066a3a0-c375-4b54-8494-7329dcdb8d52">
      <UserInfo>
        <DisplayName>Dean Kennedy</DisplayName>
        <AccountId>166</AccountId>
        <AccountType/>
      </UserInfo>
      <UserInfo>
        <DisplayName>Mark Henderson</DisplayName>
        <AccountId>18</AccountId>
        <AccountType/>
      </UserInfo>
      <UserInfo>
        <DisplayName>Mark Harrison</DisplayName>
        <AccountId>214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794E93EFFE984D9A9ECD67E8E8AACF" ma:contentTypeVersion="10" ma:contentTypeDescription="Create a new document." ma:contentTypeScope="" ma:versionID="0e58efe13b14b21e3891deb9afe804d2">
  <xsd:schema xmlns:xsd="http://www.w3.org/2001/XMLSchema" xmlns:xs="http://www.w3.org/2001/XMLSchema" xmlns:p="http://schemas.microsoft.com/office/2006/metadata/properties" xmlns:ns2="20c03884-3862-4bbf-8604-94f4554ad861" xmlns:ns3="f066a3a0-c375-4b54-8494-7329dcdb8d52" targetNamespace="http://schemas.microsoft.com/office/2006/metadata/properties" ma:root="true" ma:fieldsID="26196b61823c101bc679213a0a6e3f6d" ns2:_="" ns3:_="">
    <xsd:import namespace="20c03884-3862-4bbf-8604-94f4554ad861"/>
    <xsd:import namespace="f066a3a0-c375-4b54-8494-7329dcdb8d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c03884-3862-4bbf-8604-94f4554ad8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66a3a0-c375-4b54-8494-7329dcdb8d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DBEDC3-A4F7-4668-96DA-A7C0957CE3BD}">
  <ds:schemaRefs>
    <ds:schemaRef ds:uri="http://schemas.microsoft.com/office/2006/documentManagement/types"/>
    <ds:schemaRef ds:uri="http://purl.org/dc/elements/1.1/"/>
    <ds:schemaRef ds:uri="http://schemas.microsoft.com/office/2006/metadata/properties"/>
    <ds:schemaRef ds:uri="f066a3a0-c375-4b54-8494-7329dcdb8d52"/>
    <ds:schemaRef ds:uri="http://purl.org/dc/terms/"/>
    <ds:schemaRef ds:uri="http://schemas.openxmlformats.org/package/2006/metadata/core-properties"/>
    <ds:schemaRef ds:uri="20c03884-3862-4bbf-8604-94f4554ad861"/>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C8FD7F7-7819-4ED7-BDC7-B0A86E1B13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c03884-3862-4bbf-8604-94f4554ad861"/>
    <ds:schemaRef ds:uri="f066a3a0-c375-4b54-8494-7329dcdb8d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A7212D-0598-4743-A1A0-84F25D583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1656</TotalTime>
  <Words>1334</Words>
  <Application>Microsoft Office PowerPoint</Application>
  <PresentationFormat>On-screen Show (4:3)</PresentationFormat>
  <Paragraphs>200</Paragraphs>
  <Slides>38</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Arial Black</vt:lpstr>
      <vt:lpstr>Courier New</vt:lpstr>
      <vt:lpstr>Franklin Gothic Demi</vt:lpstr>
      <vt:lpstr>Verdana</vt:lpstr>
      <vt:lpstr>Wingdings</vt:lpstr>
      <vt:lpstr>Theme1</vt:lpstr>
      <vt:lpstr>Slide</vt:lpstr>
      <vt:lpstr>Road Traffic Collisions</vt:lpstr>
      <vt:lpstr>Introductions -</vt:lpstr>
      <vt:lpstr>Aims</vt:lpstr>
      <vt:lpstr>Who does it affect the most?</vt:lpstr>
      <vt:lpstr>The Facts</vt:lpstr>
      <vt:lpstr>map</vt:lpstr>
      <vt:lpstr>Three million</vt:lpstr>
      <vt:lpstr>What do you think are the most common causes of R.T.C’s?</vt:lpstr>
      <vt:lpstr>Common causes of RTC</vt:lpstr>
      <vt:lpstr>The facts</vt:lpstr>
      <vt:lpstr>The facts</vt:lpstr>
      <vt:lpstr>Distraction</vt:lpstr>
      <vt:lpstr>Recent survey by the IAM - March 2012</vt:lpstr>
      <vt:lpstr>Common Injuries</vt:lpstr>
      <vt:lpstr>Common Injuries Physical</vt:lpstr>
      <vt:lpstr>Common Injuries -Mental &amp; Emotional</vt:lpstr>
      <vt:lpstr>AIRBAGS</vt:lpstr>
      <vt:lpstr>For every vehicle collision  there are three collisions that occur</vt:lpstr>
      <vt:lpstr>2.   Casualty Collision</vt:lpstr>
      <vt:lpstr>3.   Internal Collision</vt:lpstr>
      <vt:lpstr>RTC - FIRE</vt:lpstr>
      <vt:lpstr>Road traffic collision</vt:lpstr>
      <vt:lpstr>Motorcycles</vt:lpstr>
      <vt:lpstr>Motorcycles - 5 Points to Safety</vt:lpstr>
      <vt:lpstr>Think !!!!  Seatbelts ! Seatbelts ! Seatbelts !</vt:lpstr>
      <vt:lpstr>In a crash of 30mph by how many times does your body weight increase?</vt:lpstr>
      <vt:lpstr>In a crash of 30mph by how many times does your body weight increase?</vt:lpstr>
      <vt:lpstr>What are the consequences?</vt:lpstr>
      <vt:lpstr>What are the consequences of dangerous driving?</vt:lpstr>
      <vt:lpstr>What are the for Maximum Sentences for dangerous driving?  </vt:lpstr>
      <vt:lpstr>What are THE WORST POSSIBLE consequences of dangerous driving?</vt:lpstr>
      <vt:lpstr>THE FACTS – what are the survival chances of a  pedestrian hit at 20mph, 30mph, 35mph and 40mph?</vt:lpstr>
      <vt:lpstr>Warning!</vt:lpstr>
      <vt:lpstr>Road traffic collision 1</vt:lpstr>
      <vt:lpstr>Road traffic collision</vt:lpstr>
      <vt:lpstr>Road traffic collision</vt:lpstr>
      <vt:lpstr>Think about the consequences !!</vt:lpstr>
      <vt:lpstr>ANY  QUESTIONS ?</vt:lpstr>
    </vt:vector>
  </TitlesOfParts>
  <Company>ddfrs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lusher</dc:creator>
  <cp:lastModifiedBy>Celeste Nattrass</cp:lastModifiedBy>
  <cp:revision>162</cp:revision>
  <dcterms:created xsi:type="dcterms:W3CDTF">2009-07-15T12:56:38Z</dcterms:created>
  <dcterms:modified xsi:type="dcterms:W3CDTF">2020-10-07T13:15:17Z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18300664-2c3d-4973-bc95-1df8739f86f0</vt:lpwstr>
  </property>
  <property fmtid="{D5CDD505-2E9C-101B-9397-08002B2CF9AE}" pid="3" name="CDDFRSIL">
    <vt:lpwstr>NOT PROTECTIVELY MARKED</vt:lpwstr>
  </property>
  <property fmtid="{D5CDD505-2E9C-101B-9397-08002B2CF9AE}" pid="4" name="CDDFRSVNV">
    <vt:lpwstr>No Visual Mark</vt:lpwstr>
  </property>
  <property fmtid="{D5CDD505-2E9C-101B-9397-08002B2CF9AE}" pid="5" name="ContentTypeId">
    <vt:lpwstr>0x01010010794E93EFFE984D9A9ECD67E8E8AACF</vt:lpwstr>
  </property>
  <property fmtid="{D5CDD505-2E9C-101B-9397-08002B2CF9AE}" pid="6" name="MSIP_Label_2c910348-fd40-4d7d-b047-71cb62379ea6_Enabled">
    <vt:lpwstr>true</vt:lpwstr>
  </property>
  <property fmtid="{D5CDD505-2E9C-101B-9397-08002B2CF9AE}" pid="7" name="MSIP_Label_2c910348-fd40-4d7d-b047-71cb62379ea6_SetDate">
    <vt:lpwstr>2020-10-07T12:49:58Z</vt:lpwstr>
  </property>
  <property fmtid="{D5CDD505-2E9C-101B-9397-08002B2CF9AE}" pid="8" name="MSIP_Label_2c910348-fd40-4d7d-b047-71cb62379ea6_Method">
    <vt:lpwstr>Standard</vt:lpwstr>
  </property>
  <property fmtid="{D5CDD505-2E9C-101B-9397-08002B2CF9AE}" pid="9" name="MSIP_Label_2c910348-fd40-4d7d-b047-71cb62379ea6_Name">
    <vt:lpwstr>OFFICIAL - NO VISUAL MARK</vt:lpwstr>
  </property>
  <property fmtid="{D5CDD505-2E9C-101B-9397-08002B2CF9AE}" pid="10" name="MSIP_Label_2c910348-fd40-4d7d-b047-71cb62379ea6_SiteId">
    <vt:lpwstr>1441d9f6-0ea0-4c53-9e04-b6a546923354</vt:lpwstr>
  </property>
  <property fmtid="{D5CDD505-2E9C-101B-9397-08002B2CF9AE}" pid="11" name="MSIP_Label_2c910348-fd40-4d7d-b047-71cb62379ea6_ActionId">
    <vt:lpwstr>4eabb0c9-356b-4b1f-938d-aaa08d36c734</vt:lpwstr>
  </property>
  <property fmtid="{D5CDD505-2E9C-101B-9397-08002B2CF9AE}" pid="12" name="MSIP_Label_2c910348-fd40-4d7d-b047-71cb62379ea6_ContentBits">
    <vt:lpwstr>0</vt:lpwstr>
  </property>
</Properties>
</file>