
<file path=[Content_Types].xml><?xml version="1.0" encoding="utf-8"?>
<Types xmlns="http://schemas.openxmlformats.org/package/2006/content-types">
  <Default Extension="bmp" ContentType="image/bmp"/>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1" r:id="rId5"/>
    <p:sldId id="278" r:id="rId6"/>
    <p:sldId id="272" r:id="rId7"/>
    <p:sldId id="273" r:id="rId8"/>
    <p:sldId id="275" r:id="rId9"/>
    <p:sldId id="280" r:id="rId10"/>
    <p:sldId id="281" r:id="rId11"/>
    <p:sldId id="277" r:id="rId12"/>
    <p:sldId id="279" r:id="rId13"/>
    <p:sldId id="25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3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36" autoAdjust="0"/>
    <p:restoredTop sz="76009" autoAdjust="0"/>
  </p:normalViewPr>
  <p:slideViewPr>
    <p:cSldViewPr showGuides="1">
      <p:cViewPr varScale="1">
        <p:scale>
          <a:sx n="55" d="100"/>
          <a:sy n="55" d="100"/>
        </p:scale>
        <p:origin x="14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Cuthbertson" userId="85e104d4-52ad-44a6-bf73-1c343f8daef0" providerId="ADAL" clId="{B70E53E8-8906-48C0-96E5-993A94293B65}"/>
    <pc:docChg chg="modSld">
      <pc:chgData name="David Cuthbertson" userId="85e104d4-52ad-44a6-bf73-1c343f8daef0" providerId="ADAL" clId="{B70E53E8-8906-48C0-96E5-993A94293B65}" dt="2020-10-08T15:20:49.861" v="0" actId="20577"/>
      <pc:docMkLst>
        <pc:docMk/>
      </pc:docMkLst>
      <pc:sldChg chg="modSp mod">
        <pc:chgData name="David Cuthbertson" userId="85e104d4-52ad-44a6-bf73-1c343f8daef0" providerId="ADAL" clId="{B70E53E8-8906-48C0-96E5-993A94293B65}" dt="2020-10-08T15:20:49.861" v="0" actId="20577"/>
        <pc:sldMkLst>
          <pc:docMk/>
          <pc:sldMk cId="0" sldId="273"/>
        </pc:sldMkLst>
        <pc:spChg chg="mod">
          <ac:chgData name="David Cuthbertson" userId="85e104d4-52ad-44a6-bf73-1c343f8daef0" providerId="ADAL" clId="{B70E53E8-8906-48C0-96E5-993A94293B65}" dt="2020-10-08T15:20:49.861" v="0" actId="20577"/>
          <ac:spMkLst>
            <pc:docMk/>
            <pc:sldMk cId="0" sldId="273"/>
            <ac:spMk id="6" creationId="{4588506E-EFFE-4354-B4D3-766E8A38D9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B9BED-8E2B-406F-ADF5-6D19CFB3F95D}" type="datetimeFigureOut">
              <a:rPr lang="en-GB" smtClean="0"/>
              <a:t>08/10/2020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F5354-6002-4A5F-A851-CDDB0C8CEAB9}" type="slidenum">
              <a:rPr lang="en-GB" smtClean="0"/>
              <a:t>‹#›</a:t>
            </a:fld>
            <a:endParaRPr lang="en-GB"/>
          </a:p>
        </p:txBody>
      </p:sp>
    </p:spTree>
    <p:extLst>
      <p:ext uri="{BB962C8B-B14F-4D97-AF65-F5344CB8AC3E}">
        <p14:creationId xmlns:p14="http://schemas.microsoft.com/office/powerpoint/2010/main" val="134936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is suitable for Primary school pupils.</a:t>
            </a:r>
          </a:p>
        </p:txBody>
      </p:sp>
      <p:sp>
        <p:nvSpPr>
          <p:cNvPr id="4" name="Slide Number Placeholder 3"/>
          <p:cNvSpPr>
            <a:spLocks noGrp="1"/>
          </p:cNvSpPr>
          <p:nvPr>
            <p:ph type="sldNum" sz="quarter" idx="5"/>
          </p:nvPr>
        </p:nvSpPr>
        <p:spPr/>
        <p:txBody>
          <a:bodyPr/>
          <a:lstStyle/>
          <a:p>
            <a:fld id="{3F0F5354-6002-4A5F-A851-CDDB0C8CEAB9}" type="slidenum">
              <a:rPr lang="en-GB" smtClean="0"/>
              <a:t>1</a:t>
            </a:fld>
            <a:endParaRPr lang="en-GB"/>
          </a:p>
        </p:txBody>
      </p:sp>
    </p:spTree>
    <p:extLst>
      <p:ext uri="{BB962C8B-B14F-4D97-AF65-F5344CB8AC3E}">
        <p14:creationId xmlns:p14="http://schemas.microsoft.com/office/powerpoint/2010/main" val="324722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What sort of celebrations do people like to use fireworks for?</a:t>
            </a:r>
          </a:p>
          <a:p>
            <a:endParaRPr lang="en-GB" dirty="0"/>
          </a:p>
          <a:p>
            <a:r>
              <a:rPr lang="en-GB" dirty="0"/>
              <a:t>What are the best things about fireworks and fireworks night?</a:t>
            </a:r>
          </a:p>
          <a:p>
            <a:endParaRPr lang="en-GB" dirty="0"/>
          </a:p>
        </p:txBody>
      </p:sp>
      <p:sp>
        <p:nvSpPr>
          <p:cNvPr id="4" name="Slide Number Placeholder 3"/>
          <p:cNvSpPr>
            <a:spLocks noGrp="1"/>
          </p:cNvSpPr>
          <p:nvPr>
            <p:ph type="sldNum" sz="quarter" idx="5"/>
          </p:nvPr>
        </p:nvSpPr>
        <p:spPr/>
        <p:txBody>
          <a:bodyPr/>
          <a:lstStyle/>
          <a:p>
            <a:fld id="{3F0F5354-6002-4A5F-A851-CDDB0C8CEAB9}" type="slidenum">
              <a:rPr lang="en-GB" smtClean="0"/>
              <a:t>2</a:t>
            </a:fld>
            <a:endParaRPr lang="en-GB"/>
          </a:p>
        </p:txBody>
      </p:sp>
    </p:spTree>
    <p:extLst>
      <p:ext uri="{BB962C8B-B14F-4D97-AF65-F5344CB8AC3E}">
        <p14:creationId xmlns:p14="http://schemas.microsoft.com/office/powerpoint/2010/main" val="2758799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Always follow the fireworks code.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Ask the pupils what are the dangers of fireworks?</a:t>
            </a:r>
          </a:p>
          <a:p>
            <a:endParaRPr lang="en-GB"/>
          </a:p>
        </p:txBody>
      </p:sp>
      <p:sp>
        <p:nvSpPr>
          <p:cNvPr id="4" name="Slide Number Placeholder 3"/>
          <p:cNvSpPr>
            <a:spLocks noGrp="1"/>
          </p:cNvSpPr>
          <p:nvPr>
            <p:ph type="sldNum" sz="quarter" idx="5"/>
          </p:nvPr>
        </p:nvSpPr>
        <p:spPr/>
        <p:txBody>
          <a:bodyPr/>
          <a:lstStyle/>
          <a:p>
            <a:fld id="{3F0F5354-6002-4A5F-A851-CDDB0C8CEAB9}" type="slidenum">
              <a:rPr lang="en-GB" smtClean="0"/>
              <a:t>3</a:t>
            </a:fld>
            <a:endParaRPr lang="en-GB"/>
          </a:p>
        </p:txBody>
      </p:sp>
    </p:spTree>
    <p:extLst>
      <p:ext uri="{BB962C8B-B14F-4D97-AF65-F5344CB8AC3E}">
        <p14:creationId xmlns:p14="http://schemas.microsoft.com/office/powerpoint/2010/main" val="126944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Never give sparklers to a child under 5 years old.</a:t>
            </a:r>
          </a:p>
          <a:p>
            <a:endParaRPr lang="en-GB" dirty="0"/>
          </a:p>
          <a:p>
            <a:r>
              <a:rPr lang="en-GB" dirty="0"/>
              <a:t>Always wear gloves</a:t>
            </a:r>
          </a:p>
          <a:p>
            <a:endParaRPr lang="en-GB" dirty="0"/>
          </a:p>
          <a:p>
            <a:r>
              <a:rPr lang="en-GB" dirty="0"/>
              <a:t>Keep the sparkler away from your face, (hold them at arms length)</a:t>
            </a:r>
          </a:p>
          <a:p>
            <a:endParaRPr lang="en-GB" dirty="0"/>
          </a:p>
          <a:p>
            <a:r>
              <a:rPr lang="en-GB" dirty="0"/>
              <a:t>Never try to hold a sparkler once it has gone out</a:t>
            </a:r>
          </a:p>
          <a:p>
            <a:endParaRPr lang="en-GB" dirty="0"/>
          </a:p>
          <a:p>
            <a:r>
              <a:rPr lang="en-GB" dirty="0"/>
              <a:t>You could make a ‘Cup – Glove’ by inserting the sparkler through the base of a plastic cup and hold the wire inside the cup to prevent the sparkler burning your hands.</a:t>
            </a:r>
          </a:p>
        </p:txBody>
      </p:sp>
      <p:sp>
        <p:nvSpPr>
          <p:cNvPr id="4" name="Slide Number Placeholder 3"/>
          <p:cNvSpPr>
            <a:spLocks noGrp="1"/>
          </p:cNvSpPr>
          <p:nvPr>
            <p:ph type="sldNum" sz="quarter" idx="5"/>
          </p:nvPr>
        </p:nvSpPr>
        <p:spPr/>
        <p:txBody>
          <a:bodyPr/>
          <a:lstStyle/>
          <a:p>
            <a:fld id="{3F0F5354-6002-4A5F-A851-CDDB0C8CEAB9}" type="slidenum">
              <a:rPr lang="en-GB" smtClean="0"/>
              <a:t>4</a:t>
            </a:fld>
            <a:endParaRPr lang="en-GB"/>
          </a:p>
        </p:txBody>
      </p:sp>
    </p:spTree>
    <p:extLst>
      <p:ext uri="{BB962C8B-B14F-4D97-AF65-F5344CB8AC3E}">
        <p14:creationId xmlns:p14="http://schemas.microsoft.com/office/powerpoint/2010/main" val="349608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light one sparkler at a time.</a:t>
            </a:r>
          </a:p>
          <a:p>
            <a:endParaRPr lang="en-GB" dirty="0"/>
          </a:p>
          <a:p>
            <a:r>
              <a:rPr lang="en-GB" dirty="0"/>
              <a:t>Hold at arms length</a:t>
            </a:r>
          </a:p>
          <a:p>
            <a:endParaRPr lang="en-GB" dirty="0"/>
          </a:p>
          <a:p>
            <a:r>
              <a:rPr lang="en-GB" dirty="0"/>
              <a:t>Wear Gloves</a:t>
            </a:r>
          </a:p>
          <a:p>
            <a:endParaRPr lang="en-GB" dirty="0"/>
          </a:p>
          <a:p>
            <a:r>
              <a:rPr lang="en-GB" dirty="0"/>
              <a:t>Put the used sparkler  in a bucket of water when it burns out.</a:t>
            </a:r>
          </a:p>
        </p:txBody>
      </p:sp>
      <p:sp>
        <p:nvSpPr>
          <p:cNvPr id="4" name="Slide Number Placeholder 3"/>
          <p:cNvSpPr>
            <a:spLocks noGrp="1"/>
          </p:cNvSpPr>
          <p:nvPr>
            <p:ph type="sldNum" sz="quarter" idx="5"/>
          </p:nvPr>
        </p:nvSpPr>
        <p:spPr/>
        <p:txBody>
          <a:bodyPr/>
          <a:lstStyle/>
          <a:p>
            <a:fld id="{3F0F5354-6002-4A5F-A851-CDDB0C8CEAB9}" type="slidenum">
              <a:rPr lang="en-GB" smtClean="0"/>
              <a:t>5</a:t>
            </a:fld>
            <a:endParaRPr lang="en-GB"/>
          </a:p>
        </p:txBody>
      </p:sp>
    </p:spTree>
    <p:extLst>
      <p:ext uri="{BB962C8B-B14F-4D97-AF65-F5344CB8AC3E}">
        <p14:creationId xmlns:p14="http://schemas.microsoft.com/office/powerpoint/2010/main" val="88867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Organised fireworks displays  can legally have a bonfire. If you build a bonfire yourself, you are not only breaking the law, you are at risk of setting fire to other things like a fence, hedge, car or a house. The bonfire could collapse and burn you or worse.</a:t>
            </a:r>
          </a:p>
        </p:txBody>
      </p:sp>
      <p:sp>
        <p:nvSpPr>
          <p:cNvPr id="4" name="Slide Number Placeholder 3"/>
          <p:cNvSpPr>
            <a:spLocks noGrp="1"/>
          </p:cNvSpPr>
          <p:nvPr>
            <p:ph type="sldNum" sz="quarter" idx="5"/>
          </p:nvPr>
        </p:nvSpPr>
        <p:spPr/>
        <p:txBody>
          <a:bodyPr/>
          <a:lstStyle/>
          <a:p>
            <a:fld id="{3F0F5354-6002-4A5F-A851-CDDB0C8CEAB9}" type="slidenum">
              <a:rPr lang="en-GB" smtClean="0"/>
              <a:t>6</a:t>
            </a:fld>
            <a:endParaRPr lang="en-GB"/>
          </a:p>
        </p:txBody>
      </p:sp>
    </p:spTree>
    <p:extLst>
      <p:ext uri="{BB962C8B-B14F-4D97-AF65-F5344CB8AC3E}">
        <p14:creationId xmlns:p14="http://schemas.microsoft.com/office/powerpoint/2010/main" val="397406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the pupils through the following points:-</a:t>
            </a:r>
          </a:p>
          <a:p>
            <a:endParaRPr lang="en-GB" dirty="0"/>
          </a:p>
          <a:p>
            <a:r>
              <a:rPr lang="en-GB" dirty="0"/>
              <a:t>People put lots of different materials out in the street to be collected by the Councils. Just because its in the street does not mean that someone can set alight to it. The fire may cause damage to nearby houses or cars.</a:t>
            </a:r>
          </a:p>
          <a:p>
            <a:endParaRPr lang="en-GB" dirty="0"/>
          </a:p>
          <a:p>
            <a:r>
              <a:rPr lang="en-GB" dirty="0"/>
              <a:t>Wheelie bins belong to someone, even when they are left standing in the street or the back alleyways of streets. If someone sets fire to a wheelie bin, the bin must be replaced and the owner of that bin, (potentially your parents), will have to pay for the replacement bin.</a:t>
            </a:r>
          </a:p>
          <a:p>
            <a:endParaRPr lang="en-GB" dirty="0"/>
          </a:p>
          <a:p>
            <a:endParaRPr lang="en-GB" dirty="0"/>
          </a:p>
        </p:txBody>
      </p:sp>
      <p:sp>
        <p:nvSpPr>
          <p:cNvPr id="4" name="Slide Number Placeholder 3"/>
          <p:cNvSpPr>
            <a:spLocks noGrp="1"/>
          </p:cNvSpPr>
          <p:nvPr>
            <p:ph type="sldNum" sz="quarter" idx="5"/>
          </p:nvPr>
        </p:nvSpPr>
        <p:spPr/>
        <p:txBody>
          <a:bodyPr/>
          <a:lstStyle/>
          <a:p>
            <a:fld id="{3F0F5354-6002-4A5F-A851-CDDB0C8CEAB9}" type="slidenum">
              <a:rPr lang="en-GB" smtClean="0"/>
              <a:t>7</a:t>
            </a:fld>
            <a:endParaRPr lang="en-GB"/>
          </a:p>
        </p:txBody>
      </p:sp>
    </p:spTree>
    <p:extLst>
      <p:ext uri="{BB962C8B-B14F-4D97-AF65-F5344CB8AC3E}">
        <p14:creationId xmlns:p14="http://schemas.microsoft.com/office/powerpoint/2010/main" val="204853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a comfy space for your pet under the stairs or under the kitchen table with blankets and a chew toy or bone. Leave the radio on to distract your dog from the noise of fireworks. If you are going to an organised display, when you get home make a big fuss of your dog and give it a treat to make sure that it knows it is safe at home.</a:t>
            </a:r>
          </a:p>
        </p:txBody>
      </p:sp>
      <p:sp>
        <p:nvSpPr>
          <p:cNvPr id="4" name="Slide Number Placeholder 3"/>
          <p:cNvSpPr>
            <a:spLocks noGrp="1"/>
          </p:cNvSpPr>
          <p:nvPr>
            <p:ph type="sldNum" sz="quarter" idx="5"/>
          </p:nvPr>
        </p:nvSpPr>
        <p:spPr/>
        <p:txBody>
          <a:bodyPr/>
          <a:lstStyle/>
          <a:p>
            <a:fld id="{3F0F5354-6002-4A5F-A851-CDDB0C8CEAB9}" type="slidenum">
              <a:rPr lang="en-GB" smtClean="0"/>
              <a:t>8</a:t>
            </a:fld>
            <a:endParaRPr lang="en-GB"/>
          </a:p>
        </p:txBody>
      </p:sp>
    </p:spTree>
    <p:extLst>
      <p:ext uri="{BB962C8B-B14F-4D97-AF65-F5344CB8AC3E}">
        <p14:creationId xmlns:p14="http://schemas.microsoft.com/office/powerpoint/2010/main" val="4161502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pupils to go through each of the points again to make sure they have understood the key points of the Fireworks Code.</a:t>
            </a:r>
          </a:p>
        </p:txBody>
      </p:sp>
      <p:sp>
        <p:nvSpPr>
          <p:cNvPr id="4" name="Slide Number Placeholder 3"/>
          <p:cNvSpPr>
            <a:spLocks noGrp="1"/>
          </p:cNvSpPr>
          <p:nvPr>
            <p:ph type="sldNum" sz="quarter" idx="5"/>
          </p:nvPr>
        </p:nvSpPr>
        <p:spPr/>
        <p:txBody>
          <a:bodyPr/>
          <a:lstStyle/>
          <a:p>
            <a:fld id="{3F0F5354-6002-4A5F-A851-CDDB0C8CEAB9}" type="slidenum">
              <a:rPr lang="en-GB" smtClean="0"/>
              <a:t>9</a:t>
            </a:fld>
            <a:endParaRPr lang="en-GB"/>
          </a:p>
        </p:txBody>
      </p:sp>
    </p:spTree>
    <p:extLst>
      <p:ext uri="{BB962C8B-B14F-4D97-AF65-F5344CB8AC3E}">
        <p14:creationId xmlns:p14="http://schemas.microsoft.com/office/powerpoint/2010/main" val="4285263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714488"/>
            <a:ext cx="3886200" cy="1470025"/>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1472" y="3857628"/>
            <a:ext cx="3200400" cy="1752600"/>
          </a:xfrm>
        </p:spPr>
        <p:txBody>
          <a:bodyPr>
            <a:normAutofit/>
          </a:bodyPr>
          <a:lstStyle>
            <a:lvl1pPr marL="0" indent="0" algn="l">
              <a:buNone/>
              <a:defRPr sz="2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Rectangle 10"/>
          <p:cNvSpPr/>
          <p:nvPr userDrawn="1"/>
        </p:nvSpPr>
        <p:spPr>
          <a:xfrm>
            <a:off x="0" y="6708128"/>
            <a:ext cx="9144000" cy="216024"/>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857365"/>
            <a:ext cx="4038600" cy="41434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57365"/>
            <a:ext cx="4038600" cy="41434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rot="5400000">
            <a:off x="2500298" y="3929066"/>
            <a:ext cx="4143404" cy="158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571472" y="1714488"/>
            <a:ext cx="3886200" cy="1470025"/>
          </a:xfrm>
        </p:spPr>
        <p:txBody>
          <a:bodyPr>
            <a:normAutofit/>
          </a:bodyPr>
          <a:lstStyle>
            <a:lvl1pPr algn="l">
              <a:defRPr sz="3600">
                <a:solidFill>
                  <a:schemeClr val="tx2"/>
                </a:solidFill>
              </a:defRPr>
            </a:lvl1pPr>
          </a:lstStyle>
          <a:p>
            <a:r>
              <a:rPr lang="en-US" dirty="0"/>
              <a:t>Click to edit Divider title style</a:t>
            </a:r>
          </a:p>
        </p:txBody>
      </p:sp>
      <p:sp>
        <p:nvSpPr>
          <p:cNvPr id="6" name="Subtitle 2"/>
          <p:cNvSpPr>
            <a:spLocks noGrp="1"/>
          </p:cNvSpPr>
          <p:nvPr>
            <p:ph type="subTitle" idx="1" hasCustomPrompt="1"/>
          </p:nvPr>
        </p:nvSpPr>
        <p:spPr>
          <a:xfrm>
            <a:off x="571472" y="3857628"/>
            <a:ext cx="3200400" cy="1752600"/>
          </a:xfrm>
        </p:spPr>
        <p:txBody>
          <a:bodyPr>
            <a:normAutofit/>
          </a:bodyPr>
          <a:lstStyle>
            <a:lvl1pPr marL="0" indent="0" algn="l">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Divider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7950" y="285728"/>
            <a:ext cx="2579685" cy="71438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158" y="285729"/>
            <a:ext cx="5572164" cy="56858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6357950" y="1214423"/>
            <a:ext cx="2579685" cy="4786346"/>
          </a:xfrm>
        </p:spPr>
        <p:txBody>
          <a:bodyPr/>
          <a:lstStyle>
            <a:lvl1pPr marL="180000" indent="-180000">
              <a:buFont typeface="Arial" pitchFamily="34" charset="0"/>
              <a:buChar char="•"/>
              <a:defRPr sz="1400"/>
            </a:lvl1pPr>
            <a:lvl2pPr marL="360000" indent="-180000">
              <a:buFont typeface="Courier New" pitchFamily="49" charset="0"/>
              <a:buChar char="o"/>
              <a:defRPr sz="1200"/>
            </a:lvl2pPr>
            <a:lvl3pPr marL="540000" indent="-180000">
              <a:buFont typeface="Wingdings" pitchFamily="2" charset="2"/>
              <a:buChar char="§"/>
              <a:defRPr sz="1000"/>
            </a:lvl3pPr>
            <a:lvl4pPr marL="720000" indent="-180000">
              <a:buFont typeface="Arial" pitchFamily="34" charset="0"/>
              <a:buChar char="•"/>
              <a:defRPr sz="900"/>
            </a:lvl4pPr>
            <a:lvl5pPr marL="900000" indent="-180000">
              <a:buFont typeface="Courier New" pitchFamily="49" charset="0"/>
              <a:buChar char="o"/>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rot="5400000">
            <a:off x="3286910" y="3142454"/>
            <a:ext cx="5715040" cy="158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lgn="r">
              <a:defRPr sz="1100"/>
            </a:lvl1pPr>
          </a:lstStyle>
          <a:p>
            <a:fld id="{963E729A-936A-45CE-A27A-6E6D1901F9EB}" type="datetimeFigureOut">
              <a:rPr lang="en-US" smtClean="0"/>
              <a:pPr/>
              <a:t>10/8/2020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sz="1100"/>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sz="1100"/>
            </a:lvl1pPr>
          </a:lstStyle>
          <a:p>
            <a:fld id="{055086D1-D1E6-4ECA-9A01-1F9BC4E2422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158" y="2286000"/>
            <a:ext cx="4214842" cy="1143000"/>
          </a:xfrm>
        </p:spPr>
        <p:txBody>
          <a:bodyPr/>
          <a:lstStyle/>
          <a:p>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306D-71ED-42CA-B857-81F164FE996E}"/>
              </a:ext>
            </a:extLst>
          </p:cNvPr>
          <p:cNvSpPr>
            <a:spLocks noGrp="1"/>
          </p:cNvSpPr>
          <p:nvPr>
            <p:ph type="title"/>
          </p:nvPr>
        </p:nvSpPr>
        <p:spPr>
          <a:xfrm>
            <a:off x="685800" y="301625"/>
            <a:ext cx="7772400" cy="1462088"/>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7F87D2-D059-430D-B0BE-F5CFE7F1C1D9}"/>
              </a:ext>
            </a:extLst>
          </p:cNvPr>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8093DC-D004-4D1E-97A5-56C6677EB1D1}"/>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993CC0-A108-490C-B8AA-9D5EDEE3FE73}"/>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7795455-C1DB-45C4-9F91-2ED15FE18F1A}"/>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D0F615C-0722-4FCD-BEE3-4A151E5EE10C}"/>
              </a:ext>
            </a:extLst>
          </p:cNvPr>
          <p:cNvSpPr>
            <a:spLocks noGrp="1"/>
          </p:cNvSpPr>
          <p:nvPr>
            <p:ph type="sldNum" sz="quarter" idx="12"/>
          </p:nvPr>
        </p:nvSpPr>
        <p:spPr>
          <a:xfrm>
            <a:off x="6553200" y="6248400"/>
            <a:ext cx="1905000" cy="457200"/>
          </a:xfrm>
        </p:spPr>
        <p:txBody>
          <a:bodyPr/>
          <a:lstStyle>
            <a:lvl1pPr>
              <a:defRPr/>
            </a:lvl1pPr>
          </a:lstStyle>
          <a:p>
            <a:fld id="{2FC75C91-E521-4B9D-953C-98AAC2756398}" type="slidenum">
              <a:rPr lang="en-US" altLang="en-US"/>
              <a:pPr/>
              <a:t>‹#›</a:t>
            </a:fld>
            <a:endParaRPr lang="en-US" altLang="en-US"/>
          </a:p>
        </p:txBody>
      </p:sp>
    </p:spTree>
    <p:extLst>
      <p:ext uri="{BB962C8B-B14F-4D97-AF65-F5344CB8AC3E}">
        <p14:creationId xmlns:p14="http://schemas.microsoft.com/office/powerpoint/2010/main" val="231305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28803"/>
            <a:ext cx="8229600" cy="40719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a:off x="0" y="6715223"/>
            <a:ext cx="9144000" cy="216024"/>
          </a:xfrm>
          <a:prstGeom prst="rect">
            <a:avLst/>
          </a:prstGeom>
          <a:solidFill>
            <a:srgbClr val="003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3990" y="6382572"/>
            <a:ext cx="1177650" cy="102404"/>
          </a:xfrm>
          <a:prstGeom prst="rect">
            <a:avLst/>
          </a:prstGeom>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64151" y="6095951"/>
            <a:ext cx="1601701" cy="57340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57" r:id="rId6"/>
    <p:sldLayoutId id="2147483658" r:id="rId7"/>
    <p:sldLayoutId id="2147483659" r:id="rId8"/>
  </p:sldLayoutIdLst>
  <p:txStyles>
    <p:titleStyle>
      <a:lvl1pPr algn="l" defTabSz="914400" rtl="0" eaLnBrk="1" latinLnBrk="0" hangingPunct="1">
        <a:spcBef>
          <a:spcPct val="0"/>
        </a:spcBef>
        <a:buNone/>
        <a:defRPr sz="3600" b="1" kern="1200">
          <a:solidFill>
            <a:schemeClr val="tx2"/>
          </a:solidFill>
          <a:latin typeface="Franklin Gothic Demi" pitchFamily="34" charset="0"/>
          <a:ea typeface="+mj-ea"/>
          <a:cs typeface="+mj-cs"/>
        </a:defRPr>
      </a:lvl1pPr>
    </p:titleStyle>
    <p:bodyStyle>
      <a:lvl1pPr marL="342900" indent="-342900" algn="l" defTabSz="914400" rtl="0" eaLnBrk="1" latinLnBrk="0" hangingPunct="1">
        <a:spcBef>
          <a:spcPts val="0"/>
        </a:spcBef>
        <a:spcAft>
          <a:spcPts val="1200"/>
        </a:spcAft>
        <a:buClr>
          <a:srgbClr val="002664"/>
        </a:buClr>
        <a:buSzPct val="120000"/>
        <a:buFont typeface="Arial"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ts val="0"/>
        </a:spcBef>
        <a:spcAft>
          <a:spcPts val="900"/>
        </a:spcAft>
        <a:buClr>
          <a:schemeClr val="tx2"/>
        </a:buClr>
        <a:buSzPct val="85000"/>
        <a:buFont typeface="Courier New"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ts val="0"/>
        </a:spcBef>
        <a:spcAft>
          <a:spcPts val="600"/>
        </a:spcAft>
        <a:buClr>
          <a:schemeClr val="tx2"/>
        </a:buClr>
        <a:buSzPct val="90000"/>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0"/>
        </a:spcBef>
        <a:spcAft>
          <a:spcPts val="600"/>
        </a:spcAft>
        <a:buClr>
          <a:srgbClr val="CE8E00"/>
        </a:buClr>
        <a:buSzPct val="12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ts val="0"/>
        </a:spcBef>
        <a:spcAft>
          <a:spcPts val="600"/>
        </a:spcAft>
        <a:buClr>
          <a:srgbClr val="CE8E00"/>
        </a:buClr>
        <a:buSzPct val="90000"/>
        <a:buFont typeface="Courier New" pitchFamily="49" charset="0"/>
        <a:buChar char="o"/>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4993FF9-2DCC-4572-9E4B-E2858BBF1F3F}"/>
              </a:ext>
            </a:extLst>
          </p:cNvPr>
          <p:cNvSpPr>
            <a:spLocks noGrp="1" noChangeArrowheads="1"/>
          </p:cNvSpPr>
          <p:nvPr>
            <p:ph type="ctrTitle"/>
          </p:nvPr>
        </p:nvSpPr>
        <p:spPr>
          <a:xfrm>
            <a:off x="395536" y="793750"/>
            <a:ext cx="4463851" cy="1627188"/>
          </a:xfrm>
        </p:spPr>
        <p:txBody>
          <a:bodyPr>
            <a:normAutofit fontScale="90000"/>
          </a:bodyPr>
          <a:lstStyle/>
          <a:p>
            <a:pPr algn="ctr"/>
            <a:r>
              <a:rPr lang="en-GB" altLang="en-US" dirty="0"/>
              <a:t>BONFIRE NIGHT &amp; FIREWORK SAFETY</a:t>
            </a:r>
            <a:br>
              <a:rPr lang="en-GB" altLang="en-US" dirty="0"/>
            </a:br>
            <a:endParaRPr lang="en-US" altLang="en-US" dirty="0"/>
          </a:p>
        </p:txBody>
      </p:sp>
      <p:sp>
        <p:nvSpPr>
          <p:cNvPr id="2051" name="Rectangle 3">
            <a:extLst>
              <a:ext uri="{FF2B5EF4-FFF2-40B4-BE49-F238E27FC236}">
                <a16:creationId xmlns:a16="http://schemas.microsoft.com/office/drawing/2014/main" id="{5005D591-C546-4FEA-AABB-5AF3EDD703CB}"/>
              </a:ext>
            </a:extLst>
          </p:cNvPr>
          <p:cNvSpPr>
            <a:spLocks noGrp="1" noChangeArrowheads="1"/>
          </p:cNvSpPr>
          <p:nvPr>
            <p:ph type="subTitle" idx="1"/>
          </p:nvPr>
        </p:nvSpPr>
        <p:spPr>
          <a:xfrm>
            <a:off x="827584" y="4221088"/>
            <a:ext cx="5440688" cy="1752600"/>
          </a:xfrm>
        </p:spPr>
        <p:txBody>
          <a:bodyPr/>
          <a:lstStyle/>
          <a:p>
            <a:r>
              <a:rPr lang="en-GB" altLang="en-US" dirty="0"/>
              <a:t>What should we remember?</a:t>
            </a:r>
            <a:endParaRPr lang="en-US" alt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68" decel="100000"/>
                                        <p:tgtEl>
                                          <p:spTgt spid="2050"/>
                                        </p:tgtEl>
                                      </p:cBhvr>
                                    </p:animEffect>
                                    <p:animScale>
                                      <p:cBhvr>
                                        <p:cTn id="8" dur="768" decel="100000"/>
                                        <p:tgtEl>
                                          <p:spTgt spid="2050"/>
                                        </p:tgtEl>
                                      </p:cBhvr>
                                      <p:from x="10000" y="10000"/>
                                      <p:to x="200000" y="450000"/>
                                    </p:animScale>
                                    <p:animScale>
                                      <p:cBhvr>
                                        <p:cTn id="9" dur="1230" accel="100000" fill="hold">
                                          <p:stCondLst>
                                            <p:cond delay="768"/>
                                          </p:stCondLst>
                                        </p:cTn>
                                        <p:tgtEl>
                                          <p:spTgt spid="2050"/>
                                        </p:tgtEl>
                                      </p:cBhvr>
                                      <p:from x="200000" y="450000"/>
                                      <p:to x="100000" y="100000"/>
                                    </p:animScale>
                                    <p:set>
                                      <p:cBhvr>
                                        <p:cTn id="10" dur="768" fill="hold"/>
                                        <p:tgtEl>
                                          <p:spTgt spid="2050"/>
                                        </p:tgtEl>
                                        <p:attrNameLst>
                                          <p:attrName>ppt_x</p:attrName>
                                        </p:attrNameLst>
                                      </p:cBhvr>
                                      <p:to>
                                        <p:strVal val="(0.5)"/>
                                      </p:to>
                                    </p:set>
                                    <p:anim from="(0.5)" to="(#ppt_x)" calcmode="lin" valueType="num">
                                      <p:cBhvr>
                                        <p:cTn id="11" dur="1230" accel="100000" fill="hold">
                                          <p:stCondLst>
                                            <p:cond delay="768"/>
                                          </p:stCondLst>
                                        </p:cTn>
                                        <p:tgtEl>
                                          <p:spTgt spid="2050"/>
                                        </p:tgtEl>
                                        <p:attrNameLst>
                                          <p:attrName>ppt_x</p:attrName>
                                        </p:attrNameLst>
                                      </p:cBhvr>
                                    </p:anim>
                                    <p:set>
                                      <p:cBhvr>
                                        <p:cTn id="12" dur="768" fill="hold"/>
                                        <p:tgtEl>
                                          <p:spTgt spid="2050"/>
                                        </p:tgtEl>
                                        <p:attrNameLst>
                                          <p:attrName>ppt_y</p:attrName>
                                        </p:attrNameLst>
                                      </p:cBhvr>
                                      <p:to>
                                        <p:strVal val="(#ppt_y+0.4)"/>
                                      </p:to>
                                    </p:set>
                                    <p:anim from="(#ppt_y+0.4)" to="(#ppt_y)" calcmode="lin" valueType="num">
                                      <p:cBhvr>
                                        <p:cTn id="13" dur="1230" accel="100000" fill="hold">
                                          <p:stCondLst>
                                            <p:cond delay="768"/>
                                          </p:stCondLst>
                                        </p:cTn>
                                        <p:tgtEl>
                                          <p:spTgt spid="205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051">
                                            <p:txEl>
                                              <p:pRg st="0" end="0"/>
                                            </p:txEl>
                                          </p:spTgt>
                                        </p:tgtEl>
                                        <p:attrNameLst>
                                          <p:attrName>style.visibility</p:attrName>
                                        </p:attrNameLst>
                                      </p:cBhvr>
                                      <p:to>
                                        <p:strVal val="visible"/>
                                      </p:to>
                                    </p:set>
                                    <p:anim calcmode="lin" valueType="num">
                                      <p:cBhvr>
                                        <p:cTn id="18"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051">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71472" y="620688"/>
            <a:ext cx="4792616" cy="1368152"/>
          </a:xfrm>
        </p:spPr>
        <p:txBody>
          <a:bodyPr>
            <a:normAutofit/>
          </a:bodyPr>
          <a:lstStyle/>
          <a:p>
            <a:r>
              <a:rPr lang="en-GB" sz="4000" dirty="0">
                <a:latin typeface="Verdana" pitchFamily="34" charset="0"/>
              </a:rPr>
              <a:t>Any Questions?</a:t>
            </a:r>
            <a:endParaRPr lang="en-US" sz="4000" dirty="0">
              <a:latin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5A78-EF7D-49CA-A3D7-A710474EF000}"/>
              </a:ext>
            </a:extLst>
          </p:cNvPr>
          <p:cNvSpPr>
            <a:spLocks noGrp="1"/>
          </p:cNvSpPr>
          <p:nvPr>
            <p:ph type="title"/>
          </p:nvPr>
        </p:nvSpPr>
        <p:spPr>
          <a:xfrm>
            <a:off x="457200" y="274638"/>
            <a:ext cx="3898776" cy="1143000"/>
          </a:xfrm>
        </p:spPr>
        <p:txBody>
          <a:bodyPr>
            <a:normAutofit/>
          </a:bodyPr>
          <a:lstStyle/>
          <a:p>
            <a:r>
              <a:rPr lang="en-GB" sz="4800" b="0" dirty="0">
                <a:solidFill>
                  <a:srgbClr val="C00000"/>
                </a:solidFill>
                <a:latin typeface="Jokerman" panose="04090605060D06020702" pitchFamily="82" charset="0"/>
              </a:rPr>
              <a:t>Fireworks</a:t>
            </a:r>
          </a:p>
        </p:txBody>
      </p:sp>
      <p:sp>
        <p:nvSpPr>
          <p:cNvPr id="3" name="Content Placeholder 2">
            <a:extLst>
              <a:ext uri="{FF2B5EF4-FFF2-40B4-BE49-F238E27FC236}">
                <a16:creationId xmlns:a16="http://schemas.microsoft.com/office/drawing/2014/main" id="{91BABE5D-800C-4F9F-8EE3-F8800856CB49}"/>
              </a:ext>
            </a:extLst>
          </p:cNvPr>
          <p:cNvSpPr>
            <a:spLocks noGrp="1"/>
          </p:cNvSpPr>
          <p:nvPr>
            <p:ph idx="1"/>
          </p:nvPr>
        </p:nvSpPr>
        <p:spPr>
          <a:xfrm>
            <a:off x="251520" y="1509162"/>
            <a:ext cx="4896544" cy="4656142"/>
          </a:xfrm>
        </p:spPr>
        <p:txBody>
          <a:bodyPr>
            <a:normAutofit/>
          </a:bodyPr>
          <a:lstStyle/>
          <a:p>
            <a:r>
              <a:rPr lang="en-GB" b="0" dirty="0"/>
              <a:t>Fireworks are loud, spectacular, beautiful and exciting! </a:t>
            </a:r>
          </a:p>
          <a:p>
            <a:r>
              <a:rPr lang="en-GB" b="0" dirty="0"/>
              <a:t>In the UK we have the annual Bonfire Night fireworks and other celebrations through the year.</a:t>
            </a:r>
          </a:p>
          <a:p>
            <a:r>
              <a:rPr lang="en-GB" b="0" dirty="0"/>
              <a:t>Can you tell me other times in the year fireworks are used?</a:t>
            </a:r>
          </a:p>
          <a:p>
            <a:r>
              <a:rPr lang="en-GB" b="0" dirty="0"/>
              <a:t>Fireworks can also be very dangerous if we forget to follow the Fireworks Code.</a:t>
            </a:r>
          </a:p>
        </p:txBody>
      </p:sp>
      <p:pic>
        <p:nvPicPr>
          <p:cNvPr id="4" name="Picture 3">
            <a:extLst>
              <a:ext uri="{FF2B5EF4-FFF2-40B4-BE49-F238E27FC236}">
                <a16:creationId xmlns:a16="http://schemas.microsoft.com/office/drawing/2014/main" id="{A9678ADD-1B0F-49BF-B4D1-54C985505A8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48064" y="533797"/>
            <a:ext cx="3600400" cy="2895203"/>
          </a:xfrm>
          <a:prstGeom prst="rect">
            <a:avLst/>
          </a:prstGeom>
        </p:spPr>
      </p:pic>
      <p:pic>
        <p:nvPicPr>
          <p:cNvPr id="6" name="Picture 5">
            <a:extLst>
              <a:ext uri="{FF2B5EF4-FFF2-40B4-BE49-F238E27FC236}">
                <a16:creationId xmlns:a16="http://schemas.microsoft.com/office/drawing/2014/main" id="{FFD47243-C871-41BA-8368-F0CDD7FFEBF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48064" y="3685079"/>
            <a:ext cx="3600400" cy="2336209"/>
          </a:xfrm>
          <a:prstGeom prst="rect">
            <a:avLst/>
          </a:prstGeom>
        </p:spPr>
      </p:pic>
    </p:spTree>
    <p:extLst>
      <p:ext uri="{BB962C8B-B14F-4D97-AF65-F5344CB8AC3E}">
        <p14:creationId xmlns:p14="http://schemas.microsoft.com/office/powerpoint/2010/main" val="898089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67C3ABA-CEE7-447A-A0E6-07843E6F4AD7}"/>
              </a:ext>
            </a:extLst>
          </p:cNvPr>
          <p:cNvSpPr>
            <a:spLocks noGrp="1" noChangeArrowheads="1"/>
          </p:cNvSpPr>
          <p:nvPr>
            <p:ph type="title"/>
          </p:nvPr>
        </p:nvSpPr>
        <p:spPr>
          <a:xfrm>
            <a:off x="684213" y="260350"/>
            <a:ext cx="4356035" cy="1296293"/>
          </a:xfrm>
        </p:spPr>
        <p:txBody>
          <a:bodyPr/>
          <a:lstStyle/>
          <a:p>
            <a:pPr algn="ctr"/>
            <a:r>
              <a:rPr lang="en-GB" altLang="en-US" b="0" dirty="0">
                <a:solidFill>
                  <a:srgbClr val="C00000"/>
                </a:solidFill>
                <a:latin typeface="+mn-lt"/>
              </a:rPr>
              <a:t>The Firework Code</a:t>
            </a:r>
            <a:endParaRPr lang="en-US" altLang="en-US" b="0" dirty="0">
              <a:solidFill>
                <a:srgbClr val="C00000"/>
              </a:solidFill>
              <a:latin typeface="+mn-lt"/>
            </a:endParaRPr>
          </a:p>
        </p:txBody>
      </p:sp>
      <p:sp>
        <p:nvSpPr>
          <p:cNvPr id="30724" name="Rectangle 4">
            <a:extLst>
              <a:ext uri="{FF2B5EF4-FFF2-40B4-BE49-F238E27FC236}">
                <a16:creationId xmlns:a16="http://schemas.microsoft.com/office/drawing/2014/main" id="{E5DE8E30-E7AF-4D2A-A8BD-6EF560392574}"/>
              </a:ext>
            </a:extLst>
          </p:cNvPr>
          <p:cNvSpPr>
            <a:spLocks noGrp="1" noChangeArrowheads="1"/>
          </p:cNvSpPr>
          <p:nvPr>
            <p:ph type="body" idx="1"/>
          </p:nvPr>
        </p:nvSpPr>
        <p:spPr>
          <a:xfrm>
            <a:off x="251520" y="1844675"/>
            <a:ext cx="4896544" cy="4248621"/>
          </a:xfrm>
        </p:spPr>
        <p:txBody>
          <a:bodyPr vert="horz" lIns="91440" tIns="45720" rIns="91440" bIns="45720" rtlCol="0" anchor="t">
            <a:normAutofit fontScale="85000" lnSpcReduction="20000"/>
          </a:bodyPr>
          <a:lstStyle/>
          <a:p>
            <a:pPr marL="457200" indent="-457200">
              <a:lnSpc>
                <a:spcPct val="90000"/>
              </a:lnSpc>
              <a:buFont typeface="+mj-lt"/>
              <a:buAutoNum type="arabicPeriod"/>
            </a:pPr>
            <a:r>
              <a:rPr lang="en-GB" altLang="en-US" b="0" dirty="0"/>
              <a:t>Adults should only buy fireworks over the counter from respected stores.</a:t>
            </a:r>
          </a:p>
          <a:p>
            <a:pPr marL="457200" indent="-457200">
              <a:lnSpc>
                <a:spcPct val="90000"/>
              </a:lnSpc>
              <a:buFont typeface="+mj-lt"/>
              <a:buAutoNum type="arabicPeriod"/>
            </a:pPr>
            <a:r>
              <a:rPr lang="en-GB" altLang="en-US" b="0" dirty="0"/>
              <a:t>Only an adult should handle and light fireworks.</a:t>
            </a:r>
          </a:p>
          <a:p>
            <a:pPr marL="457200" indent="-457200">
              <a:lnSpc>
                <a:spcPct val="90000"/>
              </a:lnSpc>
              <a:buFont typeface="+mj-lt"/>
              <a:buAutoNum type="arabicPeriod"/>
            </a:pPr>
            <a:r>
              <a:rPr lang="en-GB" altLang="en-US" b="0" dirty="0"/>
              <a:t>Fireworks should be kept in a closed box away from sparks.</a:t>
            </a:r>
            <a:endParaRPr lang="en-GB" altLang="en-US" b="0" dirty="0">
              <a:ea typeface="Verdana"/>
            </a:endParaRPr>
          </a:p>
          <a:p>
            <a:pPr marL="457200" indent="-457200">
              <a:lnSpc>
                <a:spcPct val="90000"/>
              </a:lnSpc>
              <a:buFont typeface="+mj-lt"/>
              <a:buAutoNum type="arabicPeriod"/>
            </a:pPr>
            <a:r>
              <a:rPr lang="en-GB" altLang="en-US" b="0" dirty="0"/>
              <a:t>An adult should read and follow the instructions for lighting fireworks carefully.</a:t>
            </a:r>
          </a:p>
          <a:p>
            <a:pPr marL="457200" indent="-457200">
              <a:lnSpc>
                <a:spcPct val="90000"/>
              </a:lnSpc>
              <a:buFont typeface="+mj-lt"/>
              <a:buAutoNum type="arabicPeriod"/>
            </a:pPr>
            <a:r>
              <a:rPr lang="en-GB" altLang="en-US" b="0" dirty="0"/>
              <a:t>Fireworks are lit at arm's length.</a:t>
            </a:r>
          </a:p>
          <a:p>
            <a:pPr marL="457200" indent="-457200">
              <a:lnSpc>
                <a:spcPct val="90000"/>
              </a:lnSpc>
              <a:buFont typeface="+mj-lt"/>
              <a:buAutoNum type="arabicPeriod"/>
            </a:pPr>
            <a:r>
              <a:rPr lang="en-GB" altLang="en-US" b="0" dirty="0"/>
              <a:t>Always stand well back (8m is best) .</a:t>
            </a:r>
            <a:endParaRPr lang="en-GB" altLang="en-US" b="0" dirty="0">
              <a:ea typeface="Verdana"/>
            </a:endParaRPr>
          </a:p>
          <a:p>
            <a:pPr marL="457200" indent="-457200">
              <a:lnSpc>
                <a:spcPct val="90000"/>
              </a:lnSpc>
              <a:buFont typeface="+mj-lt"/>
              <a:buAutoNum type="arabicPeriod"/>
            </a:pPr>
            <a:r>
              <a:rPr lang="en-GB" altLang="en-US" b="0" dirty="0"/>
              <a:t>Never go back to a lit firework.</a:t>
            </a:r>
          </a:p>
          <a:p>
            <a:pPr marL="457200" indent="-457200">
              <a:lnSpc>
                <a:spcPct val="90000"/>
              </a:lnSpc>
              <a:buFont typeface="+mj-lt"/>
              <a:buAutoNum type="arabicPeriod"/>
            </a:pPr>
            <a:r>
              <a:rPr lang="en-GB" altLang="en-US" b="0" dirty="0"/>
              <a:t>Never put fireworks in your pocket.</a:t>
            </a:r>
          </a:p>
          <a:p>
            <a:pPr marL="457200" indent="-457200">
              <a:lnSpc>
                <a:spcPct val="90000"/>
              </a:lnSpc>
              <a:buFont typeface="+mj-lt"/>
              <a:buAutoNum type="arabicPeriod"/>
            </a:pPr>
            <a:r>
              <a:rPr lang="en-GB" altLang="en-US" b="0" dirty="0"/>
              <a:t>Never throw fireworks.</a:t>
            </a:r>
          </a:p>
          <a:p>
            <a:pPr>
              <a:lnSpc>
                <a:spcPct val="90000"/>
              </a:lnSpc>
              <a:buFontTx/>
              <a:buNone/>
            </a:pPr>
            <a:endParaRPr lang="en-GB" altLang="en-US" dirty="0"/>
          </a:p>
          <a:p>
            <a:pPr>
              <a:lnSpc>
                <a:spcPct val="90000"/>
              </a:lnSpc>
            </a:pPr>
            <a:endParaRPr lang="en-GB" altLang="en-US" dirty="0"/>
          </a:p>
        </p:txBody>
      </p:sp>
      <p:pic>
        <p:nvPicPr>
          <p:cNvPr id="3" name="Picture 2">
            <a:extLst>
              <a:ext uri="{FF2B5EF4-FFF2-40B4-BE49-F238E27FC236}">
                <a16:creationId xmlns:a16="http://schemas.microsoft.com/office/drawing/2014/main" id="{0FF15C63-A991-4C7D-BB2F-35554369EBD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40248" y="1265867"/>
            <a:ext cx="3832512" cy="453939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006C622-AC06-43C8-AF74-627D1B4EF575}"/>
              </a:ext>
            </a:extLst>
          </p:cNvPr>
          <p:cNvSpPr>
            <a:spLocks noGrp="1" noChangeArrowheads="1"/>
          </p:cNvSpPr>
          <p:nvPr>
            <p:ph type="title"/>
          </p:nvPr>
        </p:nvSpPr>
        <p:spPr>
          <a:xfrm>
            <a:off x="3491880" y="267488"/>
            <a:ext cx="2530624" cy="1143000"/>
          </a:xfrm>
        </p:spPr>
        <p:txBody>
          <a:bodyPr/>
          <a:lstStyle/>
          <a:p>
            <a:r>
              <a:rPr lang="en-GB" altLang="en-US" b="0" dirty="0">
                <a:solidFill>
                  <a:srgbClr val="C00000"/>
                </a:solidFill>
                <a:latin typeface="+mn-lt"/>
              </a:rPr>
              <a:t>Sparklers</a:t>
            </a:r>
            <a:endParaRPr lang="en-US" altLang="en-US" b="0" dirty="0">
              <a:solidFill>
                <a:srgbClr val="C00000"/>
              </a:solidFill>
              <a:latin typeface="+mn-lt"/>
            </a:endParaRPr>
          </a:p>
        </p:txBody>
      </p:sp>
      <p:sp>
        <p:nvSpPr>
          <p:cNvPr id="32771" name="Rectangle 3">
            <a:extLst>
              <a:ext uri="{FF2B5EF4-FFF2-40B4-BE49-F238E27FC236}">
                <a16:creationId xmlns:a16="http://schemas.microsoft.com/office/drawing/2014/main" id="{C1E04BE8-9A35-4085-B62B-9467BA187FA0}"/>
              </a:ext>
              <a:ext uri="{C183D7F6-B498-43B3-948B-1728B52AA6E4}">
                <adec:decorative xmlns:adec="http://schemas.microsoft.com/office/drawing/2017/decorative" val="1"/>
              </a:ext>
            </a:extLst>
          </p:cNvPr>
          <p:cNvSpPr>
            <a:spLocks noGrp="1" noChangeArrowheads="1"/>
          </p:cNvSpPr>
          <p:nvPr>
            <p:ph idx="1"/>
          </p:nvPr>
        </p:nvSpPr>
        <p:spPr/>
        <p:txBody>
          <a:bodyPr/>
          <a:lstStyle/>
          <a:p>
            <a:pPr>
              <a:buFontTx/>
              <a:buNone/>
            </a:pPr>
            <a:endParaRPr lang="en-GB" altLang="en-US" dirty="0"/>
          </a:p>
          <a:p>
            <a:endParaRPr lang="en-US" altLang="en-US" dirty="0"/>
          </a:p>
        </p:txBody>
      </p:sp>
      <p:pic>
        <p:nvPicPr>
          <p:cNvPr id="3" name="Content Placeholder 2">
            <a:extLst>
              <a:ext uri="{FF2B5EF4-FFF2-40B4-BE49-F238E27FC236}">
                <a16:creationId xmlns:a16="http://schemas.microsoft.com/office/drawing/2014/main" id="{E90FF88A-38F4-42D1-A53A-39633D82572C}"/>
              </a:ext>
              <a:ext uri="{C183D7F6-B498-43B3-948B-1728B52AA6E4}">
                <adec:decorative xmlns:adec="http://schemas.microsoft.com/office/drawing/2017/decorative" val="1"/>
              </a:ext>
            </a:extLst>
          </p:cNvPr>
          <p:cNvPicPr>
            <a:picLocks noGrp="1" noChangeAspect="1"/>
          </p:cNvPicPr>
          <p:nvPr>
            <p:ph sz="half" idx="4294967295"/>
          </p:nvPr>
        </p:nvPicPr>
        <p:blipFill>
          <a:blip r:embed="rId3"/>
          <a:stretch>
            <a:fillRect/>
          </a:stretch>
        </p:blipFill>
        <p:spPr>
          <a:xfrm>
            <a:off x="6308268" y="694159"/>
            <a:ext cx="2307248" cy="2881190"/>
          </a:xfrm>
          <a:prstGeom prst="rect">
            <a:avLst/>
          </a:prstGeom>
          <a:ln>
            <a:noFill/>
          </a:ln>
          <a:effectLst>
            <a:softEdge rad="112500"/>
          </a:effectLst>
        </p:spPr>
      </p:pic>
      <p:pic>
        <p:nvPicPr>
          <p:cNvPr id="4" name="Picture 3">
            <a:extLst>
              <a:ext uri="{FF2B5EF4-FFF2-40B4-BE49-F238E27FC236}">
                <a16:creationId xmlns:a16="http://schemas.microsoft.com/office/drawing/2014/main" id="{92F5A643-9D37-4A18-9D0F-4E9585E0E2F1}"/>
              </a:ext>
              <a:ext uri="{C183D7F6-B498-43B3-948B-1728B52AA6E4}">
                <adec:decorative xmlns:adec="http://schemas.microsoft.com/office/drawing/2017/decorative" val="1"/>
              </a:ext>
            </a:extLst>
          </p:cNvPr>
          <p:cNvPicPr>
            <a:picLocks noChangeAspect="1"/>
          </p:cNvPicPr>
          <p:nvPr/>
        </p:nvPicPr>
        <p:blipFill rotWithShape="1">
          <a:blip r:embed="rId4"/>
          <a:srcRect b="4473"/>
          <a:stretch/>
        </p:blipFill>
        <p:spPr>
          <a:xfrm>
            <a:off x="255456" y="3862801"/>
            <a:ext cx="1905000" cy="2274734"/>
          </a:xfrm>
          <a:prstGeom prst="rect">
            <a:avLst/>
          </a:prstGeom>
          <a:ln>
            <a:noFill/>
          </a:ln>
          <a:effectLst>
            <a:softEdge rad="112500"/>
          </a:effectLst>
        </p:spPr>
      </p:pic>
      <p:pic>
        <p:nvPicPr>
          <p:cNvPr id="5" name="Picture 4">
            <a:extLst>
              <a:ext uri="{FF2B5EF4-FFF2-40B4-BE49-F238E27FC236}">
                <a16:creationId xmlns:a16="http://schemas.microsoft.com/office/drawing/2014/main" id="{1B325A35-E1EA-4295-8746-CF1F66B3575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51520" y="471540"/>
            <a:ext cx="3181350" cy="1438275"/>
          </a:xfrm>
          <a:prstGeom prst="rect">
            <a:avLst/>
          </a:prstGeom>
          <a:ln>
            <a:noFill/>
          </a:ln>
          <a:effectLst>
            <a:softEdge rad="112500"/>
          </a:effectLst>
        </p:spPr>
      </p:pic>
      <p:sp>
        <p:nvSpPr>
          <p:cNvPr id="6" name="TextBox 5">
            <a:extLst>
              <a:ext uri="{FF2B5EF4-FFF2-40B4-BE49-F238E27FC236}">
                <a16:creationId xmlns:a16="http://schemas.microsoft.com/office/drawing/2014/main" id="{4588506E-EFFE-4354-B4D3-766E8A38D9F6}"/>
              </a:ext>
            </a:extLst>
          </p:cNvPr>
          <p:cNvSpPr txBox="1"/>
          <p:nvPr/>
        </p:nvSpPr>
        <p:spPr>
          <a:xfrm>
            <a:off x="2331623" y="3862801"/>
            <a:ext cx="2888449" cy="2031325"/>
          </a:xfrm>
          <a:prstGeom prst="rect">
            <a:avLst/>
          </a:prstGeom>
          <a:noFill/>
          <a:ln w="38100">
            <a:solidFill>
              <a:srgbClr val="00B050"/>
            </a:solidFill>
          </a:ln>
        </p:spPr>
        <p:txBody>
          <a:bodyPr wrap="square" lIns="91440" tIns="45720" rIns="91440" bIns="45720" rtlCol="0" anchor="t">
            <a:spAutoFit/>
          </a:bodyPr>
          <a:lstStyle/>
          <a:p>
            <a:pPr algn="ctr"/>
            <a:r>
              <a:rPr lang="en-GB" dirty="0"/>
              <a:t>Always wear gloves when holding sparklers. </a:t>
            </a:r>
          </a:p>
          <a:p>
            <a:pPr algn="ctr"/>
            <a:endParaRPr lang="en-GB" dirty="0"/>
          </a:p>
          <a:p>
            <a:pPr algn="ctr"/>
            <a:r>
              <a:rPr lang="en-GB" dirty="0"/>
              <a:t>You could make a </a:t>
            </a:r>
          </a:p>
          <a:p>
            <a:pPr algn="ctr"/>
            <a:r>
              <a:rPr lang="en-GB" dirty="0"/>
              <a:t>‘cup-glove’ </a:t>
            </a:r>
          </a:p>
          <a:p>
            <a:pPr algn="ctr"/>
            <a:r>
              <a:rPr lang="en-GB" dirty="0"/>
              <a:t>to </a:t>
            </a:r>
            <a:r>
              <a:rPr lang="en-GB"/>
              <a:t>be really safe</a:t>
            </a:r>
            <a:r>
              <a:rPr lang="en-GB" dirty="0"/>
              <a:t>.</a:t>
            </a:r>
            <a:endParaRPr lang="en-GB" dirty="0">
              <a:ea typeface="Verdana"/>
            </a:endParaRPr>
          </a:p>
        </p:txBody>
      </p:sp>
      <p:pic>
        <p:nvPicPr>
          <p:cNvPr id="7" name="Picture 6">
            <a:extLst>
              <a:ext uri="{FF2B5EF4-FFF2-40B4-BE49-F238E27FC236}">
                <a16:creationId xmlns:a16="http://schemas.microsoft.com/office/drawing/2014/main" id="{139C2553-8092-489D-88C4-C42DD181B71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428461" y="3776626"/>
            <a:ext cx="3187055" cy="2387215"/>
          </a:xfrm>
          <a:prstGeom prst="rect">
            <a:avLst/>
          </a:prstGeom>
          <a:ln>
            <a:noFill/>
          </a:ln>
          <a:effectLst>
            <a:softEdge rad="112500"/>
          </a:effectLst>
        </p:spPr>
      </p:pic>
      <p:pic>
        <p:nvPicPr>
          <p:cNvPr id="8" name="Picture 7">
            <a:extLst>
              <a:ext uri="{FF2B5EF4-FFF2-40B4-BE49-F238E27FC236}">
                <a16:creationId xmlns:a16="http://schemas.microsoft.com/office/drawing/2014/main" id="{3E1DC94F-B964-4C47-9977-BD37F8354F5D}"/>
              </a:ext>
              <a:ext uri="{C183D7F6-B498-43B3-948B-1728B52AA6E4}">
                <adec:decorative xmlns:adec="http://schemas.microsoft.com/office/drawing/2017/decorative" val="1"/>
              </a:ext>
            </a:extLst>
          </p:cNvPr>
          <p:cNvPicPr>
            <a:picLocks noChangeAspect="1"/>
          </p:cNvPicPr>
          <p:nvPr/>
        </p:nvPicPr>
        <p:blipFill rotWithShape="1">
          <a:blip r:embed="rId7"/>
          <a:srcRect r="7144" b="6633"/>
          <a:stretch/>
        </p:blipFill>
        <p:spPr>
          <a:xfrm>
            <a:off x="251520" y="2099455"/>
            <a:ext cx="3181350" cy="1511845"/>
          </a:xfrm>
          <a:prstGeom prst="rect">
            <a:avLst/>
          </a:prstGeom>
          <a:ln>
            <a:noFill/>
          </a:ln>
          <a:effectLst>
            <a:softEdge rad="112500"/>
          </a:effectLst>
        </p:spPr>
      </p:pic>
      <p:sp>
        <p:nvSpPr>
          <p:cNvPr id="9" name="Multiplication Sign 8">
            <a:extLst>
              <a:ext uri="{FF2B5EF4-FFF2-40B4-BE49-F238E27FC236}">
                <a16:creationId xmlns:a16="http://schemas.microsoft.com/office/drawing/2014/main" id="{F61A0997-9F76-42AF-9643-4B2AE6551C8D}"/>
              </a:ext>
              <a:ext uri="{C183D7F6-B498-43B3-948B-1728B52AA6E4}">
                <adec:decorative xmlns:adec="http://schemas.microsoft.com/office/drawing/2017/decorative" val="1"/>
              </a:ext>
            </a:extLst>
          </p:cNvPr>
          <p:cNvSpPr/>
          <p:nvPr/>
        </p:nvSpPr>
        <p:spPr>
          <a:xfrm>
            <a:off x="6444208" y="2262843"/>
            <a:ext cx="2235241" cy="1019809"/>
          </a:xfrm>
          <a:prstGeom prst="mathMultiply">
            <a:avLst/>
          </a:prstGeom>
          <a:solidFill>
            <a:srgbClr val="C00000">
              <a:alpha val="52000"/>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7B07E64-3DFF-406E-9075-CB5B0C87D7B5}"/>
              </a:ext>
            </a:extLst>
          </p:cNvPr>
          <p:cNvSpPr txBox="1"/>
          <p:nvPr/>
        </p:nvSpPr>
        <p:spPr>
          <a:xfrm>
            <a:off x="3782567" y="1409405"/>
            <a:ext cx="2298947" cy="1754326"/>
          </a:xfrm>
          <a:prstGeom prst="rect">
            <a:avLst/>
          </a:prstGeom>
          <a:noFill/>
          <a:ln w="31750">
            <a:solidFill>
              <a:srgbClr val="C00000"/>
            </a:solidFill>
          </a:ln>
        </p:spPr>
        <p:txBody>
          <a:bodyPr wrap="square" rtlCol="0">
            <a:spAutoFit/>
          </a:bodyPr>
          <a:lstStyle/>
          <a:p>
            <a:r>
              <a:rPr lang="en-GB" dirty="0"/>
              <a:t>Never touch burning sparklers and always put used sparklers into a bucket of water.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2770"/>
                                        </p:tgtEl>
                                        <p:attrNameLst>
                                          <p:attrName>style.visibility</p:attrName>
                                        </p:attrNameLst>
                                      </p:cBhvr>
                                      <p:to>
                                        <p:strVal val="visible"/>
                                      </p:to>
                                    </p:set>
                                    <p:animEffect transition="in" filter="fade">
                                      <p:cBhvr>
                                        <p:cTn id="7" dur="1000">
                                          <p:stCondLst>
                                            <p:cond delay="0"/>
                                          </p:stCondLst>
                                        </p:cTn>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A89D7B7-AA4D-43E5-A8A6-EBEAC877DDC8}"/>
              </a:ext>
            </a:extLst>
          </p:cNvPr>
          <p:cNvSpPr>
            <a:spLocks noGrp="1" noChangeArrowheads="1"/>
          </p:cNvSpPr>
          <p:nvPr>
            <p:ph type="title"/>
          </p:nvPr>
        </p:nvSpPr>
        <p:spPr/>
        <p:txBody>
          <a:bodyPr/>
          <a:lstStyle/>
          <a:p>
            <a:r>
              <a:rPr lang="en-GB" altLang="en-US" b="0" dirty="0">
                <a:solidFill>
                  <a:srgbClr val="C00000"/>
                </a:solidFill>
                <a:latin typeface="+mn-lt"/>
              </a:rPr>
              <a:t>The Firework Code &amp; Sparklers</a:t>
            </a:r>
            <a:endParaRPr lang="en-US" altLang="en-US" b="0" dirty="0">
              <a:solidFill>
                <a:srgbClr val="C00000"/>
              </a:solidFill>
              <a:latin typeface="+mn-lt"/>
            </a:endParaRPr>
          </a:p>
        </p:txBody>
      </p:sp>
      <p:sp>
        <p:nvSpPr>
          <p:cNvPr id="41987" name="Rectangle 3">
            <a:extLst>
              <a:ext uri="{FF2B5EF4-FFF2-40B4-BE49-F238E27FC236}">
                <a16:creationId xmlns:a16="http://schemas.microsoft.com/office/drawing/2014/main" id="{6140C01A-3CDA-4E6F-ACA3-062AB38A1A40}"/>
              </a:ext>
            </a:extLst>
          </p:cNvPr>
          <p:cNvSpPr>
            <a:spLocks noGrp="1" noChangeArrowheads="1"/>
          </p:cNvSpPr>
          <p:nvPr>
            <p:ph type="body" sz="half" idx="1"/>
          </p:nvPr>
        </p:nvSpPr>
        <p:spPr/>
        <p:txBody>
          <a:bodyPr/>
          <a:lstStyle/>
          <a:p>
            <a:pPr marL="0" indent="0">
              <a:buNone/>
            </a:pPr>
            <a:r>
              <a:rPr lang="en-GB" altLang="en-US" sz="2800" b="0" dirty="0">
                <a:solidFill>
                  <a:srgbClr val="C00000"/>
                </a:solidFill>
              </a:rPr>
              <a:t>Remember to light only one sparkler at a time.</a:t>
            </a:r>
            <a:endParaRPr lang="en-US" altLang="en-US" sz="2800" b="0" dirty="0">
              <a:solidFill>
                <a:srgbClr val="C00000"/>
              </a:solidFill>
            </a:endParaRPr>
          </a:p>
        </p:txBody>
      </p:sp>
      <p:sp>
        <p:nvSpPr>
          <p:cNvPr id="41992" name="Rectangle 8">
            <a:extLst>
              <a:ext uri="{FF2B5EF4-FFF2-40B4-BE49-F238E27FC236}">
                <a16:creationId xmlns:a16="http://schemas.microsoft.com/office/drawing/2014/main" id="{1C5C4150-0600-4A1B-B5DD-5DFCA5A9B6C9}"/>
              </a:ext>
              <a:ext uri="{C183D7F6-B498-43B3-948B-1728B52AA6E4}">
                <adec:decorative xmlns:adec="http://schemas.microsoft.com/office/drawing/2017/decorative" val="1"/>
              </a:ext>
            </a:extLst>
          </p:cNvPr>
          <p:cNvSpPr>
            <a:spLocks noChangeArrowheads="1"/>
          </p:cNvSpPr>
          <p:nvPr/>
        </p:nvSpPr>
        <p:spPr bwMode="auto">
          <a:xfrm>
            <a:off x="4648200" y="19812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hlink"/>
              </a:buClr>
              <a:buChar char="•"/>
              <a:defRPr sz="2800">
                <a:solidFill>
                  <a:schemeClr val="tx1"/>
                </a:solidFill>
                <a:latin typeface="Arial Black" panose="020B0A04020102020204" pitchFamily="34" charset="0"/>
              </a:defRPr>
            </a:lvl1pPr>
            <a:lvl2pPr marL="742950" indent="-285750" algn="l">
              <a:spcBef>
                <a:spcPct val="20000"/>
              </a:spcBef>
              <a:buClr>
                <a:schemeClr val="folHlink"/>
              </a:buClr>
              <a:buChar char="•"/>
              <a:defRPr sz="2400">
                <a:solidFill>
                  <a:schemeClr val="tx1"/>
                </a:solidFill>
                <a:latin typeface="Arial Black" panose="020B0A04020102020204" pitchFamily="34" charset="0"/>
              </a:defRPr>
            </a:lvl2pPr>
            <a:lvl3pPr marL="1143000" indent="-228600" algn="l">
              <a:spcBef>
                <a:spcPct val="20000"/>
              </a:spcBef>
              <a:buChar char="•"/>
              <a:defRPr sz="2000">
                <a:solidFill>
                  <a:schemeClr val="tx1"/>
                </a:solidFill>
                <a:latin typeface="Arial Black" panose="020B0A04020102020204" pitchFamily="34" charset="0"/>
              </a:defRPr>
            </a:lvl3pPr>
            <a:lvl4pPr marL="1600200" indent="-228600" algn="l">
              <a:spcBef>
                <a:spcPct val="20000"/>
              </a:spcBef>
              <a:buFont typeface="Times New Roman" panose="02020603050405020304" pitchFamily="18" charset="0"/>
              <a:buChar char="−"/>
              <a:defRPr>
                <a:solidFill>
                  <a:schemeClr val="tx1"/>
                </a:solidFill>
                <a:latin typeface="Arial Black" panose="020B0A04020102020204" pitchFamily="34" charset="0"/>
              </a:defRPr>
            </a:lvl4pPr>
            <a:lvl5pPr marL="2057400" indent="-228600" algn="l">
              <a:spcBef>
                <a:spcPct val="20000"/>
              </a:spcBef>
              <a:buFont typeface="Times New Roman" panose="02020603050405020304" pitchFamily="18" charset="0"/>
              <a:buChar char="–"/>
              <a:defRPr>
                <a:solidFill>
                  <a:schemeClr val="tx1"/>
                </a:solidFill>
                <a:latin typeface="Arial Black" panose="020B0A04020102020204" pitchFamily="34" charset="0"/>
              </a:defRPr>
            </a:lvl5pPr>
            <a:lvl6pPr marL="2514600" indent="-228600" fontAlgn="base">
              <a:spcBef>
                <a:spcPct val="20000"/>
              </a:spcBef>
              <a:spcAft>
                <a:spcPct val="0"/>
              </a:spcAft>
              <a:buFont typeface="Times New Roman" panose="02020603050405020304" pitchFamily="18" charset="0"/>
              <a:buChar char="–"/>
              <a:defRPr>
                <a:solidFill>
                  <a:schemeClr val="tx1"/>
                </a:solidFill>
                <a:latin typeface="Arial Black" panose="020B0A04020102020204" pitchFamily="34" charset="0"/>
              </a:defRPr>
            </a:lvl6pPr>
            <a:lvl7pPr marL="2971800" indent="-228600" fontAlgn="base">
              <a:spcBef>
                <a:spcPct val="20000"/>
              </a:spcBef>
              <a:spcAft>
                <a:spcPct val="0"/>
              </a:spcAft>
              <a:buFont typeface="Times New Roman" panose="02020603050405020304" pitchFamily="18" charset="0"/>
              <a:buChar char="–"/>
              <a:defRPr>
                <a:solidFill>
                  <a:schemeClr val="tx1"/>
                </a:solidFill>
                <a:latin typeface="Arial Black" panose="020B0A04020102020204" pitchFamily="34" charset="0"/>
              </a:defRPr>
            </a:lvl7pPr>
            <a:lvl8pPr marL="3429000" indent="-228600" fontAlgn="base">
              <a:spcBef>
                <a:spcPct val="20000"/>
              </a:spcBef>
              <a:spcAft>
                <a:spcPct val="0"/>
              </a:spcAft>
              <a:buFont typeface="Times New Roman" panose="02020603050405020304" pitchFamily="18" charset="0"/>
              <a:buChar char="–"/>
              <a:defRPr>
                <a:solidFill>
                  <a:schemeClr val="tx1"/>
                </a:solidFill>
                <a:latin typeface="Arial Black" panose="020B0A04020102020204" pitchFamily="34" charset="0"/>
              </a:defRPr>
            </a:lvl8pPr>
            <a:lvl9pPr marL="3886200" indent="-228600" fontAlgn="base">
              <a:spcBef>
                <a:spcPct val="20000"/>
              </a:spcBef>
              <a:spcAft>
                <a:spcPct val="0"/>
              </a:spcAft>
              <a:buFont typeface="Times New Roman" panose="02020603050405020304" pitchFamily="18" charset="0"/>
              <a:buChar char="–"/>
              <a:defRPr>
                <a:solidFill>
                  <a:schemeClr val="tx1"/>
                </a:solidFill>
                <a:latin typeface="Arial Black" panose="020B0A04020102020204" pitchFamily="34" charset="0"/>
              </a:defRPr>
            </a:lvl9pPr>
          </a:lstStyle>
          <a:p>
            <a:endParaRPr lang="en-GB" altLang="en-US"/>
          </a:p>
        </p:txBody>
      </p:sp>
      <p:pic>
        <p:nvPicPr>
          <p:cNvPr id="7" name="Content Placeholder 6">
            <a:extLst>
              <a:ext uri="{FF2B5EF4-FFF2-40B4-BE49-F238E27FC236}">
                <a16:creationId xmlns:a16="http://schemas.microsoft.com/office/drawing/2014/main" id="{43E0C8D8-2EA8-472B-973B-824E376FD34C}"/>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4734359" y="1916832"/>
            <a:ext cx="4003723" cy="2664296"/>
          </a:xfrm>
          <a:prstGeom prst="rect">
            <a:avLst/>
          </a:prstGeom>
          <a:ln>
            <a:noFill/>
          </a:ln>
          <a:effectLst>
            <a:softEdge rad="112500"/>
          </a:effectLst>
        </p:spPr>
      </p:pic>
      <p:pic>
        <p:nvPicPr>
          <p:cNvPr id="5" name="Picture 4">
            <a:extLst>
              <a:ext uri="{FF2B5EF4-FFF2-40B4-BE49-F238E27FC236}">
                <a16:creationId xmlns:a16="http://schemas.microsoft.com/office/drawing/2014/main" id="{4362F949-08EB-4B5D-88DD-3067493C542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5918" y="3501008"/>
            <a:ext cx="4087907" cy="2430268"/>
          </a:xfrm>
          <a:prstGeom prst="rect">
            <a:avLst/>
          </a:prstGeom>
          <a:ln>
            <a:noFill/>
          </a:ln>
          <a:effectLst>
            <a:softEdge rad="112500"/>
          </a:effectLst>
        </p:spPr>
      </p:pic>
      <p:sp>
        <p:nvSpPr>
          <p:cNvPr id="6" name="Multiplication Sign 5">
            <a:extLst>
              <a:ext uri="{FF2B5EF4-FFF2-40B4-BE49-F238E27FC236}">
                <a16:creationId xmlns:a16="http://schemas.microsoft.com/office/drawing/2014/main" id="{B47F569C-744C-488A-8AE4-2BF952F84F3C}"/>
              </a:ext>
              <a:ext uri="{C183D7F6-B498-43B3-948B-1728B52AA6E4}">
                <adec:decorative xmlns:adec="http://schemas.microsoft.com/office/drawing/2017/decorative" val="1"/>
              </a:ext>
            </a:extLst>
          </p:cNvPr>
          <p:cNvSpPr/>
          <p:nvPr/>
        </p:nvSpPr>
        <p:spPr>
          <a:xfrm>
            <a:off x="1341934" y="4746104"/>
            <a:ext cx="2287860" cy="1181472"/>
          </a:xfrm>
          <a:prstGeom prst="mathMultiply">
            <a:avLst/>
          </a:prstGeom>
          <a:solidFill>
            <a:schemeClr val="accent1">
              <a:alpha val="58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0" dirty="0">
                <a:solidFill>
                  <a:srgbClr val="C00000"/>
                </a:solidFill>
                <a:latin typeface="+mn-lt"/>
              </a:rPr>
              <a:t>Deliberately starting fires </a:t>
            </a:r>
          </a:p>
        </p:txBody>
      </p:sp>
      <p:sp>
        <p:nvSpPr>
          <p:cNvPr id="4" name="Content Placeholder 3"/>
          <p:cNvSpPr>
            <a:spLocks noGrp="1"/>
          </p:cNvSpPr>
          <p:nvPr>
            <p:ph sz="half" idx="4294967295"/>
          </p:nvPr>
        </p:nvSpPr>
        <p:spPr>
          <a:xfrm>
            <a:off x="4403725" y="1422400"/>
            <a:ext cx="4244975" cy="5113338"/>
          </a:xfrm>
        </p:spPr>
        <p:txBody>
          <a:bodyPr vert="horz" lIns="91440" tIns="45720" rIns="91440" bIns="45720" rtlCol="0" anchor="t">
            <a:normAutofit/>
          </a:bodyPr>
          <a:lstStyle/>
          <a:p>
            <a:r>
              <a:rPr lang="en-GB" b="0" dirty="0"/>
              <a:t>Bonfires are dangerous and cause a lot of damage.</a:t>
            </a:r>
            <a:endParaRPr lang="en-GB" b="0">
              <a:ea typeface="Verdana"/>
            </a:endParaRPr>
          </a:p>
          <a:p>
            <a:r>
              <a:rPr lang="en-GB" b="0" dirty="0"/>
              <a:t>Starting fires isn’t clever or smart…</a:t>
            </a:r>
          </a:p>
          <a:p>
            <a:pPr lvl="1">
              <a:buFont typeface="Wingdings" panose="05000000000000000000" pitchFamily="2" charset="2"/>
              <a:buChar char="Ø"/>
            </a:pPr>
            <a:r>
              <a:rPr lang="en-GB" dirty="0"/>
              <a:t>its dangerous.</a:t>
            </a:r>
          </a:p>
          <a:p>
            <a:pPr lvl="1">
              <a:buFont typeface="Wingdings" panose="05000000000000000000" pitchFamily="2" charset="2"/>
              <a:buChar char="Ø"/>
            </a:pPr>
            <a:r>
              <a:rPr lang="en-GB" dirty="0"/>
              <a:t>It places other people at great risk.</a:t>
            </a:r>
          </a:p>
          <a:p>
            <a:pPr lvl="1">
              <a:buFont typeface="Wingdings" panose="05000000000000000000" pitchFamily="2" charset="2"/>
              <a:buChar char="Ø"/>
            </a:pPr>
            <a:r>
              <a:rPr lang="en-GB" dirty="0"/>
              <a:t>It places the person starting the fire at the GREATEST RISK</a:t>
            </a:r>
            <a:r>
              <a:rPr lang="en-GB"/>
              <a:t> of harm</a:t>
            </a:r>
            <a:r>
              <a:rPr lang="en-GB" dirty="0"/>
              <a:t>!</a:t>
            </a:r>
            <a:endParaRPr lang="en-GB">
              <a:ea typeface="Verdana"/>
            </a:endParaRPr>
          </a:p>
        </p:txBody>
      </p:sp>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70" y="3789040"/>
            <a:ext cx="3862906" cy="25202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21" y="1052736"/>
            <a:ext cx="3111803" cy="26986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28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081A-AF65-4BA4-ACD1-36B478C7CD31}"/>
              </a:ext>
            </a:extLst>
          </p:cNvPr>
          <p:cNvSpPr>
            <a:spLocks noGrp="1"/>
          </p:cNvSpPr>
          <p:nvPr>
            <p:ph type="title"/>
          </p:nvPr>
        </p:nvSpPr>
        <p:spPr/>
        <p:txBody>
          <a:bodyPr/>
          <a:lstStyle/>
          <a:p>
            <a:r>
              <a:rPr lang="en-GB" b="0" dirty="0">
                <a:solidFill>
                  <a:srgbClr val="C00000"/>
                </a:solidFill>
                <a:latin typeface="+mn-lt"/>
              </a:rPr>
              <a:t>Bonfires</a:t>
            </a:r>
          </a:p>
        </p:txBody>
      </p:sp>
      <p:pic>
        <p:nvPicPr>
          <p:cNvPr id="5" name="Content Placeholder 4">
            <a:extLst>
              <a:ext uri="{FF2B5EF4-FFF2-40B4-BE49-F238E27FC236}">
                <a16:creationId xmlns:a16="http://schemas.microsoft.com/office/drawing/2014/main" id="{B81C5645-4C95-46B7-B034-565ABD7451A4}"/>
              </a:ext>
              <a:ext uri="{C183D7F6-B498-43B3-948B-1728B52AA6E4}">
                <adec:decorative xmlns:adec="http://schemas.microsoft.com/office/drawing/2017/decorative" val="1"/>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3000"/>
                    </a14:imgEffect>
                    <a14:imgEffect>
                      <a14:brightnessContrast bright="36000" contrast="-1000"/>
                    </a14:imgEffect>
                  </a14:imgLayer>
                </a14:imgProps>
              </a:ext>
            </a:extLst>
          </a:blip>
          <a:stretch>
            <a:fillRect/>
          </a:stretch>
        </p:blipFill>
        <p:spPr>
          <a:xfrm>
            <a:off x="641064" y="1371975"/>
            <a:ext cx="4280471" cy="2747213"/>
          </a:xfrm>
          <a:prstGeom prst="rect">
            <a:avLst/>
          </a:prstGeom>
          <a:ln>
            <a:noFill/>
          </a:ln>
          <a:effectLst>
            <a:softEdge rad="112500"/>
          </a:effectLst>
        </p:spPr>
      </p:pic>
      <p:pic>
        <p:nvPicPr>
          <p:cNvPr id="6" name="Content Placeholder 5">
            <a:extLst>
              <a:ext uri="{FF2B5EF4-FFF2-40B4-BE49-F238E27FC236}">
                <a16:creationId xmlns:a16="http://schemas.microsoft.com/office/drawing/2014/main" id="{FB152A2E-1736-4BD5-82C0-BBB94581C443}"/>
              </a:ext>
              <a:ext uri="{C183D7F6-B498-43B3-948B-1728B52AA6E4}">
                <adec:decorative xmlns:adec="http://schemas.microsoft.com/office/drawing/2017/decorative" val="1"/>
              </a:ext>
            </a:extLst>
          </p:cNvPr>
          <p:cNvPicPr>
            <a:picLocks noGrp="1" noChangeAspect="1"/>
          </p:cNvPicPr>
          <p:nvPr>
            <p:ph sz="half" idx="4294967295"/>
          </p:nvPr>
        </p:nvPicPr>
        <p:blipFill>
          <a:blip r:embed="rId5"/>
          <a:stretch>
            <a:fillRect/>
          </a:stretch>
        </p:blipFill>
        <p:spPr>
          <a:xfrm>
            <a:off x="5270500" y="2179638"/>
            <a:ext cx="2663825" cy="3736975"/>
          </a:xfrm>
          <a:prstGeom prst="rect">
            <a:avLst/>
          </a:prstGeom>
          <a:ln>
            <a:noFill/>
          </a:ln>
          <a:effectLst>
            <a:softEdge rad="112500"/>
          </a:effectLst>
        </p:spPr>
      </p:pic>
      <p:sp>
        <p:nvSpPr>
          <p:cNvPr id="7" name="TextBox 6">
            <a:extLst>
              <a:ext uri="{FF2B5EF4-FFF2-40B4-BE49-F238E27FC236}">
                <a16:creationId xmlns:a16="http://schemas.microsoft.com/office/drawing/2014/main" id="{3A208E68-6426-4281-8284-64408C0DAA07}"/>
              </a:ext>
            </a:extLst>
          </p:cNvPr>
          <p:cNvSpPr txBox="1"/>
          <p:nvPr/>
        </p:nvSpPr>
        <p:spPr>
          <a:xfrm>
            <a:off x="457200" y="4509120"/>
            <a:ext cx="3682752" cy="1200329"/>
          </a:xfrm>
          <a:prstGeom prst="rect">
            <a:avLst/>
          </a:prstGeom>
          <a:noFill/>
        </p:spPr>
        <p:txBody>
          <a:bodyPr wrap="square" rtlCol="0">
            <a:spAutoFit/>
          </a:bodyPr>
          <a:lstStyle/>
          <a:p>
            <a:r>
              <a:rPr lang="en-GB" dirty="0"/>
              <a:t>Items left in the street for collection are not yours to take away. These items are </a:t>
            </a:r>
            <a:r>
              <a:rPr lang="en-GB" b="1" dirty="0">
                <a:solidFill>
                  <a:srgbClr val="FF0000"/>
                </a:solidFill>
              </a:rPr>
              <a:t>NOT</a:t>
            </a:r>
            <a:r>
              <a:rPr lang="en-GB" dirty="0"/>
              <a:t> to make into a bonfire.</a:t>
            </a:r>
          </a:p>
        </p:txBody>
      </p:sp>
      <p:sp>
        <p:nvSpPr>
          <p:cNvPr id="8" name="TextBox 7">
            <a:extLst>
              <a:ext uri="{FF2B5EF4-FFF2-40B4-BE49-F238E27FC236}">
                <a16:creationId xmlns:a16="http://schemas.microsoft.com/office/drawing/2014/main" id="{A08579D0-4670-44F4-B51D-D3171E9FFD02}"/>
              </a:ext>
            </a:extLst>
          </p:cNvPr>
          <p:cNvSpPr txBox="1"/>
          <p:nvPr/>
        </p:nvSpPr>
        <p:spPr>
          <a:xfrm>
            <a:off x="5004050" y="692696"/>
            <a:ext cx="3384374" cy="1200329"/>
          </a:xfrm>
          <a:prstGeom prst="rect">
            <a:avLst/>
          </a:prstGeom>
          <a:noFill/>
        </p:spPr>
        <p:txBody>
          <a:bodyPr wrap="square" rtlCol="0">
            <a:spAutoFit/>
          </a:bodyPr>
          <a:lstStyle/>
          <a:p>
            <a:r>
              <a:rPr lang="en-GB" dirty="0"/>
              <a:t>Wheelie bins are </a:t>
            </a:r>
            <a:r>
              <a:rPr lang="en-GB" b="1" dirty="0">
                <a:solidFill>
                  <a:srgbClr val="FF0000"/>
                </a:solidFill>
              </a:rPr>
              <a:t>NOT</a:t>
            </a:r>
            <a:r>
              <a:rPr lang="en-GB" dirty="0"/>
              <a:t> free. If you steal a wheelie bin for a bonfire, you will have committed a crime!.</a:t>
            </a:r>
          </a:p>
        </p:txBody>
      </p:sp>
    </p:spTree>
    <p:extLst>
      <p:ext uri="{BB962C8B-B14F-4D97-AF65-F5344CB8AC3E}">
        <p14:creationId xmlns:p14="http://schemas.microsoft.com/office/powerpoint/2010/main" val="105794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2" name="Picture 4">
            <a:extLst>
              <a:ext uri="{FF2B5EF4-FFF2-40B4-BE49-F238E27FC236}">
                <a16:creationId xmlns:a16="http://schemas.microsoft.com/office/drawing/2014/main" id="{A8B7ED91-34F6-4C1A-B31A-06F57E0A67C3}"/>
              </a:ext>
              <a:ext uri="{C183D7F6-B498-43B3-948B-1728B52AA6E4}">
                <adec:decorative xmlns:adec="http://schemas.microsoft.com/office/drawing/2017/decorative" val="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56176" y="621344"/>
            <a:ext cx="2352030" cy="23483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0" name="Rectangle 2">
            <a:extLst>
              <a:ext uri="{FF2B5EF4-FFF2-40B4-BE49-F238E27FC236}">
                <a16:creationId xmlns:a16="http://schemas.microsoft.com/office/drawing/2014/main" id="{ED75F039-F342-4D8C-A496-DD1936984916}"/>
              </a:ext>
              <a:ext uri="{C183D7F6-B498-43B3-948B-1728B52AA6E4}">
                <adec:decorative xmlns:adec="http://schemas.microsoft.com/office/drawing/2017/decorative" val="1"/>
              </a:ext>
            </a:extLst>
          </p:cNvPr>
          <p:cNvSpPr>
            <a:spLocks noGrp="1" noChangeArrowheads="1"/>
          </p:cNvSpPr>
          <p:nvPr>
            <p:ph type="title"/>
          </p:nvPr>
        </p:nvSpPr>
        <p:spPr>
          <a:xfrm>
            <a:off x="685800" y="301625"/>
            <a:ext cx="5470376" cy="1462088"/>
          </a:xfrm>
        </p:spPr>
        <p:txBody>
          <a:bodyPr/>
          <a:lstStyle/>
          <a:p>
            <a:r>
              <a:rPr lang="en-GB" altLang="en-US" b="0" dirty="0">
                <a:solidFill>
                  <a:srgbClr val="C00000"/>
                </a:solidFill>
                <a:latin typeface="+mn-lt"/>
              </a:rPr>
              <a:t>Pets on Bonfire Night</a:t>
            </a:r>
            <a:endParaRPr lang="en-US" altLang="en-US" b="0" dirty="0">
              <a:solidFill>
                <a:srgbClr val="C00000"/>
              </a:solidFill>
              <a:latin typeface="+mn-lt"/>
            </a:endParaRPr>
          </a:p>
        </p:txBody>
      </p:sp>
      <p:sp>
        <p:nvSpPr>
          <p:cNvPr id="48131" name="Rectangle 3">
            <a:extLst>
              <a:ext uri="{FF2B5EF4-FFF2-40B4-BE49-F238E27FC236}">
                <a16:creationId xmlns:a16="http://schemas.microsoft.com/office/drawing/2014/main" id="{A3D10436-2ADB-407E-9947-0FC0EA73D781}"/>
              </a:ext>
              <a:ext uri="{C183D7F6-B498-43B3-948B-1728B52AA6E4}">
                <adec:decorative xmlns:adec="http://schemas.microsoft.com/office/drawing/2017/decorative" val="1"/>
              </a:ext>
            </a:extLst>
          </p:cNvPr>
          <p:cNvSpPr>
            <a:spLocks noGrp="1" noChangeArrowheads="1"/>
          </p:cNvSpPr>
          <p:nvPr>
            <p:ph type="body" sz="half" idx="1"/>
          </p:nvPr>
        </p:nvSpPr>
        <p:spPr>
          <a:xfrm>
            <a:off x="902398" y="1556792"/>
            <a:ext cx="4980830" cy="4114800"/>
          </a:xfrm>
        </p:spPr>
        <p:txBody>
          <a:bodyPr/>
          <a:lstStyle/>
          <a:p>
            <a:pPr marL="0" indent="0">
              <a:buNone/>
            </a:pPr>
            <a:r>
              <a:rPr lang="en-GB" altLang="en-US" sz="2800" b="0" dirty="0">
                <a:solidFill>
                  <a:srgbClr val="002060"/>
                </a:solidFill>
              </a:rPr>
              <a:t>Fireworks and loud noises on bonfire night can scare pets.</a:t>
            </a:r>
          </a:p>
          <a:p>
            <a:pPr marL="0" indent="0">
              <a:buNone/>
            </a:pPr>
            <a:r>
              <a:rPr lang="en-GB" altLang="en-US" sz="2800" b="0" dirty="0">
                <a:solidFill>
                  <a:srgbClr val="002060"/>
                </a:solidFill>
              </a:rPr>
              <a:t>Please make sure that  pets are kept indoors.</a:t>
            </a:r>
            <a:endParaRPr lang="en-US" altLang="en-US" sz="2800" b="0" dirty="0">
              <a:solidFill>
                <a:srgbClr val="002060"/>
              </a:solidFill>
            </a:endParaRPr>
          </a:p>
        </p:txBody>
      </p:sp>
      <p:pic>
        <p:nvPicPr>
          <p:cNvPr id="2" name="Picture 1">
            <a:extLst>
              <a:ext uri="{FF2B5EF4-FFF2-40B4-BE49-F238E27FC236}">
                <a16:creationId xmlns:a16="http://schemas.microsoft.com/office/drawing/2014/main" id="{787C1D17-F358-4936-A548-A1707544EB8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10645" y="4026699"/>
            <a:ext cx="4261740" cy="243523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20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fade">
                                      <p:cBhvr>
                                        <p:cTn id="12" dur="2000"/>
                                        <p:tgtEl>
                                          <p:spTgt spid="48131">
                                            <p:txEl>
                                              <p:pRg st="0" end="0"/>
                                            </p:txEl>
                                          </p:spTgt>
                                        </p:tgtEl>
                                      </p:cBhvr>
                                    </p:animEffect>
                                  </p:childTnLst>
                                  <p:subTnLst>
                                    <p:animClr clrSpc="rgb" dir="cw">
                                      <p:cBhvr override="childStyle">
                                        <p:cTn dur="1" fill="hold" display="0" masterRel="nextClick" afterEffect="1"/>
                                        <p:tgtEl>
                                          <p:spTgt spid="48131">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fade">
                                      <p:cBhvr>
                                        <p:cTn id="17" dur="2000"/>
                                        <p:tgtEl>
                                          <p:spTgt spid="48131">
                                            <p:txEl>
                                              <p:pRg st="1" end="1"/>
                                            </p:txEl>
                                          </p:spTgt>
                                        </p:tgtEl>
                                      </p:cBhvr>
                                    </p:animEffect>
                                  </p:childTnLst>
                                  <p:subTnLst>
                                    <p:animClr clrSpc="rgb" dir="cw">
                                      <p:cBhvr override="childStyle">
                                        <p:cTn dur="1" fill="hold" display="0" masterRel="nextClick" afterEffect="1"/>
                                        <p:tgtEl>
                                          <p:spTgt spid="48131">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8ACF-57FC-4328-9947-ADDD5D2ED7F9}"/>
              </a:ext>
            </a:extLst>
          </p:cNvPr>
          <p:cNvSpPr>
            <a:spLocks noGrp="1"/>
          </p:cNvSpPr>
          <p:nvPr>
            <p:ph type="title"/>
          </p:nvPr>
        </p:nvSpPr>
        <p:spPr/>
        <p:txBody>
          <a:bodyPr>
            <a:normAutofit fontScale="90000"/>
          </a:bodyPr>
          <a:lstStyle/>
          <a:p>
            <a:r>
              <a:rPr lang="en-GB" dirty="0">
                <a:solidFill>
                  <a:srgbClr val="C00000"/>
                </a:solidFill>
                <a:latin typeface="+mn-lt"/>
              </a:rPr>
              <a:t>So, lets check some facts with Ben</a:t>
            </a:r>
          </a:p>
        </p:txBody>
      </p:sp>
      <p:pic>
        <p:nvPicPr>
          <p:cNvPr id="4" name="Content Placeholder 3">
            <a:extLst>
              <a:ext uri="{FF2B5EF4-FFF2-40B4-BE49-F238E27FC236}">
                <a16:creationId xmlns:a16="http://schemas.microsoft.com/office/drawing/2014/main" id="{F6A2B782-F473-41EE-A846-E45E3F697FE4}"/>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48927" y="1268760"/>
            <a:ext cx="8083513" cy="4731991"/>
          </a:xfrm>
          <a:prstGeom prst="rect">
            <a:avLst/>
          </a:prstGeom>
        </p:spPr>
      </p:pic>
    </p:spTree>
    <p:extLst>
      <p:ext uri="{BB962C8B-B14F-4D97-AF65-F5344CB8AC3E}">
        <p14:creationId xmlns:p14="http://schemas.microsoft.com/office/powerpoint/2010/main" val="2055920055"/>
      </p:ext>
    </p:extLst>
  </p:cSld>
  <p:clrMapOvr>
    <a:masterClrMapping/>
  </p:clrMapOvr>
</p:sld>
</file>

<file path=ppt/theme/theme1.xml><?xml version="1.0" encoding="utf-8"?>
<a:theme xmlns:a="http://schemas.openxmlformats.org/drawingml/2006/main" name="CDDFRS PowerPoint 2010">
  <a:themeElements>
    <a:clrScheme name="CDDFRS Approved Colours">
      <a:dk1>
        <a:srgbClr val="191D1F"/>
      </a:dk1>
      <a:lt1>
        <a:srgbClr val="FFFFFF"/>
      </a:lt1>
      <a:dk2>
        <a:srgbClr val="002664"/>
      </a:dk2>
      <a:lt2>
        <a:srgbClr val="CE8E00"/>
      </a:lt2>
      <a:accent1>
        <a:srgbClr val="D52B1E"/>
      </a:accent1>
      <a:accent2>
        <a:srgbClr val="BCD4C3"/>
      </a:accent2>
      <a:accent3>
        <a:srgbClr val="A0CFEB"/>
      </a:accent3>
      <a:accent4>
        <a:srgbClr val="F9E814"/>
      </a:accent4>
      <a:accent5>
        <a:srgbClr val="ED8000"/>
      </a:accent5>
      <a:accent6>
        <a:srgbClr val="0051BA"/>
      </a:accent6>
      <a:hlink>
        <a:srgbClr val="BCBDBC"/>
      </a:hlink>
      <a:folHlink>
        <a:srgbClr val="005C40"/>
      </a:folHlink>
    </a:clrScheme>
    <a:fontScheme name="CDDFRS">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25AAE3B4DF254BA4D483A2D62780B5" ma:contentTypeVersion="13" ma:contentTypeDescription="Create a new document." ma:contentTypeScope="" ma:versionID="e235992a768431a1b9bb419afcfe66e3">
  <xsd:schema xmlns:xsd="http://www.w3.org/2001/XMLSchema" xmlns:xs="http://www.w3.org/2001/XMLSchema" xmlns:p="http://schemas.microsoft.com/office/2006/metadata/properties" xmlns:ns3="3454c3c1-258b-41d9-b403-96137f071715" xmlns:ns4="cc9a0a29-1d2d-455c-85a5-a65612accc1e" targetNamespace="http://schemas.microsoft.com/office/2006/metadata/properties" ma:root="true" ma:fieldsID="f77ca992e7bf44caf7e6d7c3c9b82ed5" ns3:_="" ns4:_="">
    <xsd:import namespace="3454c3c1-258b-41d9-b403-96137f071715"/>
    <xsd:import namespace="cc9a0a29-1d2d-455c-85a5-a65612accc1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54c3c1-258b-41d9-b403-96137f0717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9a0a29-1d2d-455c-85a5-a65612accc1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7FA46E-C6F7-41DB-9517-81140F2399AE}">
  <ds:schemaRefs>
    <ds:schemaRef ds:uri="http://schemas.microsoft.com/office/2006/metadata/properties"/>
    <ds:schemaRef ds:uri="3454c3c1-258b-41d9-b403-96137f07171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cc9a0a29-1d2d-455c-85a5-a65612accc1e"/>
    <ds:schemaRef ds:uri="http://www.w3.org/XML/1998/namespace"/>
    <ds:schemaRef ds:uri="http://purl.org/dc/dcmitype/"/>
  </ds:schemaRefs>
</ds:datastoreItem>
</file>

<file path=customXml/itemProps2.xml><?xml version="1.0" encoding="utf-8"?>
<ds:datastoreItem xmlns:ds="http://schemas.openxmlformats.org/officeDocument/2006/customXml" ds:itemID="{FFDD4938-C361-4983-B5F4-371ED8624318}">
  <ds:schemaRefs>
    <ds:schemaRef ds:uri="http://schemas.microsoft.com/sharepoint/v3/contenttype/forms"/>
  </ds:schemaRefs>
</ds:datastoreItem>
</file>

<file path=customXml/itemProps3.xml><?xml version="1.0" encoding="utf-8"?>
<ds:datastoreItem xmlns:ds="http://schemas.openxmlformats.org/officeDocument/2006/customXml" ds:itemID="{1DC93C07-E750-4FCC-91DC-5D24BD5DBE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54c3c1-258b-41d9-b403-96137f071715"/>
    <ds:schemaRef ds:uri="cc9a0a29-1d2d-455c-85a5-a65612acc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CDDFRS%20PowerPoint%202010</Template>
  <TotalTime>1122</TotalTime>
  <Words>756</Words>
  <Application>Microsoft Office PowerPoint</Application>
  <PresentationFormat>On-screen Show (4:3)</PresentationFormat>
  <Paragraphs>81</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Black</vt:lpstr>
      <vt:lpstr>Calibri</vt:lpstr>
      <vt:lpstr>Courier New</vt:lpstr>
      <vt:lpstr>Franklin Gothic Demi</vt:lpstr>
      <vt:lpstr>Jokerman</vt:lpstr>
      <vt:lpstr>Verdana</vt:lpstr>
      <vt:lpstr>Wingdings</vt:lpstr>
      <vt:lpstr>CDDFRS PowerPoint 2010</vt:lpstr>
      <vt:lpstr>BONFIRE NIGHT &amp; FIREWORK SAFETY </vt:lpstr>
      <vt:lpstr>Fireworks</vt:lpstr>
      <vt:lpstr>The Firework Code</vt:lpstr>
      <vt:lpstr>Sparklers</vt:lpstr>
      <vt:lpstr>The Firework Code &amp; Sparklers</vt:lpstr>
      <vt:lpstr>Deliberately starting fires </vt:lpstr>
      <vt:lpstr>Bonfires</vt:lpstr>
      <vt:lpstr>Pets on Bonfire Night</vt:lpstr>
      <vt:lpstr>So, lets check some facts with Ben</vt:lpstr>
      <vt:lpstr>Any Questions?</vt:lpstr>
    </vt:vector>
  </TitlesOfParts>
  <Company>DDFRS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Identity Guidelines</dc:title>
  <dc:creator>laspery</dc:creator>
  <cp:lastModifiedBy>David Cuthbertson</cp:lastModifiedBy>
  <cp:revision>85</cp:revision>
  <dcterms:created xsi:type="dcterms:W3CDTF">2012-03-16T11:55:26Z</dcterms:created>
  <dcterms:modified xsi:type="dcterms:W3CDTF">2020-10-08T15:21:09Z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f74c3d96-78b0-4e4c-8937-093d6ba39582</vt:lpwstr>
  </property>
  <property fmtid="{D5CDD505-2E9C-101B-9397-08002B2CF9AE}" pid="3" name="ContentTypeId">
    <vt:lpwstr>0x0101003525AAE3B4DF254BA4D483A2D62780B5</vt:lpwstr>
  </property>
  <property fmtid="{D5CDD505-2E9C-101B-9397-08002B2CF9AE}" pid="4" name="CDDFRSIL">
    <vt:lpwstr>NOT PROTECTIVELY MARKED</vt:lpwstr>
  </property>
  <property fmtid="{D5CDD505-2E9C-101B-9397-08002B2CF9AE}" pid="5" name="CDDFRSVNV">
    <vt:lpwstr>No Visual Mark</vt:lpwstr>
  </property>
  <property fmtid="{D5CDD505-2E9C-101B-9397-08002B2CF9AE}" pid="6" name="MSIP_Label_2dd4d30f-3b1f-47ed-8343-c22f589d0516_Enabled">
    <vt:lpwstr>True</vt:lpwstr>
  </property>
  <property fmtid="{D5CDD505-2E9C-101B-9397-08002B2CF9AE}" pid="7" name="MSIP_Label_2dd4d30f-3b1f-47ed-8343-c22f589d0516_SiteId">
    <vt:lpwstr>1441d9f6-0ea0-4c53-9e04-b6a546923354</vt:lpwstr>
  </property>
  <property fmtid="{D5CDD505-2E9C-101B-9397-08002B2CF9AE}" pid="8" name="MSIP_Label_2dd4d30f-3b1f-47ed-8343-c22f589d0516_Owner">
    <vt:lpwstr>cheryl.porter@ddfire.gov.uk</vt:lpwstr>
  </property>
  <property fmtid="{D5CDD505-2E9C-101B-9397-08002B2CF9AE}" pid="9" name="MSIP_Label_2dd4d30f-3b1f-47ed-8343-c22f589d0516_SetDate">
    <vt:lpwstr>2020-10-07T10:11:52.8677964Z</vt:lpwstr>
  </property>
  <property fmtid="{D5CDD505-2E9C-101B-9397-08002B2CF9AE}" pid="10" name="MSIP_Label_2dd4d30f-3b1f-47ed-8343-c22f589d0516_Name">
    <vt:lpwstr>OFFICIAL - NO VISUAL MARK</vt:lpwstr>
  </property>
  <property fmtid="{D5CDD505-2E9C-101B-9397-08002B2CF9AE}" pid="11" name="MSIP_Label_2dd4d30f-3b1f-47ed-8343-c22f589d0516_Application">
    <vt:lpwstr>Microsoft Azure Information Protection</vt:lpwstr>
  </property>
  <property fmtid="{D5CDD505-2E9C-101B-9397-08002B2CF9AE}" pid="12" name="MSIP_Label_2dd4d30f-3b1f-47ed-8343-c22f589d0516_ActionId">
    <vt:lpwstr>72accfe6-00a1-4543-a1bb-98f302dc8d1c</vt:lpwstr>
  </property>
  <property fmtid="{D5CDD505-2E9C-101B-9397-08002B2CF9AE}" pid="13" name="MSIP_Label_2dd4d30f-3b1f-47ed-8343-c22f589d0516_Extended_MSFT_Method">
    <vt:lpwstr>Automatic</vt:lpwstr>
  </property>
  <property fmtid="{D5CDD505-2E9C-101B-9397-08002B2CF9AE}" pid="14" name="MSIP_Label_2c910348-fd40-4d7d-b047-71cb62379ea6_Enabled">
    <vt:lpwstr>True</vt:lpwstr>
  </property>
  <property fmtid="{D5CDD505-2E9C-101B-9397-08002B2CF9AE}" pid="15" name="MSIP_Label_2c910348-fd40-4d7d-b047-71cb62379ea6_SiteId">
    <vt:lpwstr>1441d9f6-0ea0-4c53-9e04-b6a546923354</vt:lpwstr>
  </property>
  <property fmtid="{D5CDD505-2E9C-101B-9397-08002B2CF9AE}" pid="16" name="MSIP_Label_2c910348-fd40-4d7d-b047-71cb62379ea6_SetDate">
    <vt:lpwstr>2020-10-07T08:30:18Z</vt:lpwstr>
  </property>
  <property fmtid="{D5CDD505-2E9C-101B-9397-08002B2CF9AE}" pid="17" name="MSIP_Label_2c910348-fd40-4d7d-b047-71cb62379ea6_Name">
    <vt:lpwstr>OFFICIAL - NO VISUAL MARK</vt:lpwstr>
  </property>
  <property fmtid="{D5CDD505-2E9C-101B-9397-08002B2CF9AE}" pid="18" name="MSIP_Label_2c910348-fd40-4d7d-b047-71cb62379ea6_ActionId">
    <vt:lpwstr>f338ac13-67b5-43f8-b8ac-f9c061430b91</vt:lpwstr>
  </property>
  <property fmtid="{D5CDD505-2E9C-101B-9397-08002B2CF9AE}" pid="19" name="MSIP_Label_2c910348-fd40-4d7d-b047-71cb62379ea6_Extended_MSFT_Method">
    <vt:lpwstr>Automatic</vt:lpwstr>
  </property>
  <property fmtid="{D5CDD505-2E9C-101B-9397-08002B2CF9AE}" pid="20" name="Sensitivity">
    <vt:lpwstr>OFFICIAL - NO VISUAL MARK OFFICIAL - NO VISUAL MARK</vt:lpwstr>
  </property>
</Properties>
</file>